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4"/>
  </p:notesMasterIdLst>
  <p:sldIdLst>
    <p:sldId id="351" r:id="rId2"/>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34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2" r:id="rId39"/>
    <p:sldId id="293" r:id="rId40"/>
    <p:sldId id="291" r:id="rId41"/>
    <p:sldId id="294" r:id="rId42"/>
    <p:sldId id="295" r:id="rId43"/>
    <p:sldId id="296" r:id="rId44"/>
    <p:sldId id="297" r:id="rId45"/>
    <p:sldId id="298" r:id="rId46"/>
    <p:sldId id="299" r:id="rId47"/>
    <p:sldId id="300" r:id="rId48"/>
    <p:sldId id="301" r:id="rId49"/>
    <p:sldId id="302" r:id="rId50"/>
    <p:sldId id="303" r:id="rId51"/>
    <p:sldId id="304" r:id="rId52"/>
    <p:sldId id="315" r:id="rId53"/>
    <p:sldId id="316" r:id="rId54"/>
    <p:sldId id="317" r:id="rId55"/>
    <p:sldId id="318" r:id="rId56"/>
    <p:sldId id="319" r:id="rId57"/>
    <p:sldId id="320" r:id="rId58"/>
    <p:sldId id="321" r:id="rId59"/>
    <p:sldId id="322" r:id="rId60"/>
    <p:sldId id="323" r:id="rId61"/>
    <p:sldId id="324" r:id="rId62"/>
    <p:sldId id="325" r:id="rId63"/>
    <p:sldId id="326" r:id="rId64"/>
    <p:sldId id="327" r:id="rId65"/>
    <p:sldId id="328" r:id="rId66"/>
    <p:sldId id="329" r:id="rId67"/>
    <p:sldId id="330" r:id="rId68"/>
    <p:sldId id="331" r:id="rId69"/>
    <p:sldId id="332" r:id="rId70"/>
    <p:sldId id="333" r:id="rId71"/>
    <p:sldId id="334" r:id="rId72"/>
    <p:sldId id="335" r:id="rId73"/>
    <p:sldId id="336" r:id="rId74"/>
    <p:sldId id="337" r:id="rId75"/>
    <p:sldId id="338" r:id="rId76"/>
    <p:sldId id="350" r:id="rId77"/>
    <p:sldId id="339" r:id="rId78"/>
    <p:sldId id="340" r:id="rId79"/>
    <p:sldId id="341" r:id="rId80"/>
    <p:sldId id="342" r:id="rId81"/>
    <p:sldId id="343" r:id="rId82"/>
    <p:sldId id="344" r:id="rId83"/>
    <p:sldId id="345" r:id="rId84"/>
    <p:sldId id="305" r:id="rId85"/>
    <p:sldId id="346" r:id="rId86"/>
    <p:sldId id="307" r:id="rId87"/>
    <p:sldId id="308" r:id="rId88"/>
    <p:sldId id="309" r:id="rId89"/>
    <p:sldId id="349" r:id="rId90"/>
    <p:sldId id="353" r:id="rId91"/>
    <p:sldId id="312" r:id="rId92"/>
    <p:sldId id="313" r:id="rId9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9" d="100"/>
          <a:sy n="99" d="100"/>
        </p:scale>
        <p:origin x="1960" y="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presProps" Target="pres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notesMaster" Target="notesMasters/notesMaster1.xml"/><Relationship Id="rId99"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rian Srivastava" userId="a20fc31f-ff76-4f59-a5f9-7c37ba761692" providerId="ADAL" clId="{39C77A83-595B-40AE-9329-C69CA426658C}"/>
    <pc:docChg chg="delSld">
      <pc:chgData name="Brian Srivastava" userId="a20fc31f-ff76-4f59-a5f9-7c37ba761692" providerId="ADAL" clId="{39C77A83-595B-40AE-9329-C69CA426658C}" dt="2020-07-17T13:26:53.215" v="0" actId="47"/>
      <pc:docMkLst>
        <pc:docMk/>
      </pc:docMkLst>
      <pc:sldChg chg="del">
        <pc:chgData name="Brian Srivastava" userId="a20fc31f-ff76-4f59-a5f9-7c37ba761692" providerId="ADAL" clId="{39C77A83-595B-40AE-9329-C69CA426658C}" dt="2020-07-17T13:26:53.215" v="0" actId="47"/>
        <pc:sldMkLst>
          <pc:docMk/>
          <pc:sldMk cId="4090929355" sldId="352"/>
        </pc:sldMkLst>
      </pc:sldChg>
    </pc:docChg>
  </pc:docChgLst>
  <pc:docChgLst>
    <pc:chgData name="Brian Srivastava" userId="a20fc31f-ff76-4f59-a5f9-7c37ba761692" providerId="ADAL" clId="{5424163C-3A64-4F15-ADB6-23242F967DBF}"/>
    <pc:docChg chg="custSel addSld delSld modSld sldOrd">
      <pc:chgData name="Brian Srivastava" userId="a20fc31f-ff76-4f59-a5f9-7c37ba761692" providerId="ADAL" clId="{5424163C-3A64-4F15-ADB6-23242F967DBF}" dt="2020-02-05T13:47:43.984" v="770" actId="20577"/>
      <pc:docMkLst>
        <pc:docMk/>
      </pc:docMkLst>
      <pc:sldChg chg="modSp">
        <pc:chgData name="Brian Srivastava" userId="a20fc31f-ff76-4f59-a5f9-7c37ba761692" providerId="ADAL" clId="{5424163C-3A64-4F15-ADB6-23242F967DBF}" dt="2020-01-28T21:25:29.057" v="0" actId="20577"/>
        <pc:sldMkLst>
          <pc:docMk/>
          <pc:sldMk cId="924893792" sldId="256"/>
        </pc:sldMkLst>
        <pc:spChg chg="mod">
          <ac:chgData name="Brian Srivastava" userId="a20fc31f-ff76-4f59-a5f9-7c37ba761692" providerId="ADAL" clId="{5424163C-3A64-4F15-ADB6-23242F967DBF}" dt="2020-01-28T21:25:29.057" v="0" actId="20577"/>
          <ac:spMkLst>
            <pc:docMk/>
            <pc:sldMk cId="924893792" sldId="256"/>
            <ac:spMk id="2" creationId="{3CA3F747-E075-4491-B054-21D809C0788E}"/>
          </ac:spMkLst>
        </pc:spChg>
      </pc:sldChg>
      <pc:sldChg chg="addSp modSp">
        <pc:chgData name="Brian Srivastava" userId="a20fc31f-ff76-4f59-a5f9-7c37ba761692" providerId="ADAL" clId="{5424163C-3A64-4F15-ADB6-23242F967DBF}" dt="2020-02-05T13:29:38.935" v="198" actId="20577"/>
        <pc:sldMkLst>
          <pc:docMk/>
          <pc:sldMk cId="704357875" sldId="307"/>
        </pc:sldMkLst>
        <pc:spChg chg="add mod">
          <ac:chgData name="Brian Srivastava" userId="a20fc31f-ff76-4f59-a5f9-7c37ba761692" providerId="ADAL" clId="{5424163C-3A64-4F15-ADB6-23242F967DBF}" dt="2020-02-05T13:29:38.935" v="198" actId="20577"/>
          <ac:spMkLst>
            <pc:docMk/>
            <pc:sldMk cId="704357875" sldId="307"/>
            <ac:spMk id="2" creationId="{770AC411-E997-4119-BE2C-CE307805F03A}"/>
          </ac:spMkLst>
        </pc:spChg>
        <pc:picChg chg="mod">
          <ac:chgData name="Brian Srivastava" userId="a20fc31f-ff76-4f59-a5f9-7c37ba761692" providerId="ADAL" clId="{5424163C-3A64-4F15-ADB6-23242F967DBF}" dt="2020-02-05T13:27:28.423" v="9" actId="1076"/>
          <ac:picMkLst>
            <pc:docMk/>
            <pc:sldMk cId="704357875" sldId="307"/>
            <ac:picMk id="57377" creationId="{00000000-0000-0000-0000-000000000000}"/>
          </ac:picMkLst>
        </pc:picChg>
        <pc:picChg chg="mod">
          <ac:chgData name="Brian Srivastava" userId="a20fc31f-ff76-4f59-a5f9-7c37ba761692" providerId="ADAL" clId="{5424163C-3A64-4F15-ADB6-23242F967DBF}" dt="2020-02-05T13:27:30.228" v="10" actId="1076"/>
          <ac:picMkLst>
            <pc:docMk/>
            <pc:sldMk cId="704357875" sldId="307"/>
            <ac:picMk id="57378" creationId="{00000000-0000-0000-0000-000000000000}"/>
          </ac:picMkLst>
        </pc:picChg>
        <pc:picChg chg="mod">
          <ac:chgData name="Brian Srivastava" userId="a20fc31f-ff76-4f59-a5f9-7c37ba761692" providerId="ADAL" clId="{5424163C-3A64-4F15-ADB6-23242F967DBF}" dt="2020-02-05T13:27:26.976" v="8" actId="1076"/>
          <ac:picMkLst>
            <pc:docMk/>
            <pc:sldMk cId="704357875" sldId="307"/>
            <ac:picMk id="57379" creationId="{00000000-0000-0000-0000-000000000000}"/>
          </ac:picMkLst>
        </pc:picChg>
      </pc:sldChg>
      <pc:sldChg chg="modSp">
        <pc:chgData name="Brian Srivastava" userId="a20fc31f-ff76-4f59-a5f9-7c37ba761692" providerId="ADAL" clId="{5424163C-3A64-4F15-ADB6-23242F967DBF}" dt="2020-02-05T13:30:27.561" v="264" actId="20577"/>
        <pc:sldMkLst>
          <pc:docMk/>
          <pc:sldMk cId="2015887503" sldId="308"/>
        </pc:sldMkLst>
        <pc:spChg chg="mod">
          <ac:chgData name="Brian Srivastava" userId="a20fc31f-ff76-4f59-a5f9-7c37ba761692" providerId="ADAL" clId="{5424163C-3A64-4F15-ADB6-23242F967DBF}" dt="2020-02-05T13:30:27.561" v="264" actId="20577"/>
          <ac:spMkLst>
            <pc:docMk/>
            <pc:sldMk cId="2015887503" sldId="308"/>
            <ac:spMk id="32" creationId="{00000000-0000-0000-0000-000000000000}"/>
          </ac:spMkLst>
        </pc:spChg>
      </pc:sldChg>
      <pc:sldChg chg="del">
        <pc:chgData name="Brian Srivastava" userId="a20fc31f-ff76-4f59-a5f9-7c37ba761692" providerId="ADAL" clId="{5424163C-3A64-4F15-ADB6-23242F967DBF}" dt="2020-01-28T21:25:34.429" v="1" actId="47"/>
        <pc:sldMkLst>
          <pc:docMk/>
          <pc:sldMk cId="508365205" sldId="347"/>
        </pc:sldMkLst>
      </pc:sldChg>
      <pc:sldChg chg="modSp">
        <pc:chgData name="Brian Srivastava" userId="a20fc31f-ff76-4f59-a5f9-7c37ba761692" providerId="ADAL" clId="{5424163C-3A64-4F15-ADB6-23242F967DBF}" dt="2020-02-05T13:47:43.984" v="770" actId="20577"/>
        <pc:sldMkLst>
          <pc:docMk/>
          <pc:sldMk cId="3726715693" sldId="349"/>
        </pc:sldMkLst>
        <pc:spChg chg="mod">
          <ac:chgData name="Brian Srivastava" userId="a20fc31f-ff76-4f59-a5f9-7c37ba761692" providerId="ADAL" clId="{5424163C-3A64-4F15-ADB6-23242F967DBF}" dt="2020-02-05T13:47:43.984" v="770" actId="20577"/>
          <ac:spMkLst>
            <pc:docMk/>
            <pc:sldMk cId="3726715693" sldId="349"/>
            <ac:spMk id="3" creationId="{DB5CBBE8-C82A-45A2-A1B1-348FFCF15319}"/>
          </ac:spMkLst>
        </pc:spChg>
      </pc:sldChg>
      <pc:sldChg chg="modSp add ord">
        <pc:chgData name="Brian Srivastava" userId="a20fc31f-ff76-4f59-a5f9-7c37ba761692" providerId="ADAL" clId="{5424163C-3A64-4F15-ADB6-23242F967DBF}" dt="2020-01-28T21:25:38.613" v="7" actId="20577"/>
        <pc:sldMkLst>
          <pc:docMk/>
          <pc:sldMk cId="4206593715" sldId="351"/>
        </pc:sldMkLst>
        <pc:spChg chg="mod">
          <ac:chgData name="Brian Srivastava" userId="a20fc31f-ff76-4f59-a5f9-7c37ba761692" providerId="ADAL" clId="{5424163C-3A64-4F15-ADB6-23242F967DBF}" dt="2020-01-28T21:25:38.613" v="7" actId="20577"/>
          <ac:spMkLst>
            <pc:docMk/>
            <pc:sldMk cId="4206593715" sldId="351"/>
            <ac:spMk id="3" creationId="{5D6EA857-7186-4B7D-8BD0-13FB5972770F}"/>
          </ac:spMkLst>
        </pc:spChg>
      </pc:sldChg>
      <pc:sldChg chg="modSp add">
        <pc:chgData name="Brian Srivastava" userId="a20fc31f-ff76-4f59-a5f9-7c37ba761692" providerId="ADAL" clId="{5424163C-3A64-4F15-ADB6-23242F967DBF}" dt="2020-02-05T13:34:34.621" v="747" actId="20577"/>
        <pc:sldMkLst>
          <pc:docMk/>
          <pc:sldMk cId="2942747844" sldId="353"/>
        </pc:sldMkLst>
        <pc:spChg chg="mod">
          <ac:chgData name="Brian Srivastava" userId="a20fc31f-ff76-4f59-a5f9-7c37ba761692" providerId="ADAL" clId="{5424163C-3A64-4F15-ADB6-23242F967DBF}" dt="2020-02-05T13:31:40.423" v="269" actId="20577"/>
          <ac:spMkLst>
            <pc:docMk/>
            <pc:sldMk cId="2942747844" sldId="353"/>
            <ac:spMk id="2" creationId="{66096F54-AE26-4327-9EFD-D8578B5F68EA}"/>
          </ac:spMkLst>
        </pc:spChg>
        <pc:spChg chg="mod">
          <ac:chgData name="Brian Srivastava" userId="a20fc31f-ff76-4f59-a5f9-7c37ba761692" providerId="ADAL" clId="{5424163C-3A64-4F15-ADB6-23242F967DBF}" dt="2020-02-05T13:34:34.621" v="747" actId="20577"/>
          <ac:spMkLst>
            <pc:docMk/>
            <pc:sldMk cId="2942747844" sldId="353"/>
            <ac:spMk id="3" creationId="{CFA2B2F1-1DD4-4F33-9F6E-766A2252C5B1}"/>
          </ac:spMkLst>
        </pc:spChg>
      </pc:sldChg>
    </pc:docChg>
  </pc:docChgLst>
  <pc:docChgLst>
    <pc:chgData name="Brian Srivastava" userId="a20fc31f-ff76-4f59-a5f9-7c37ba761692" providerId="ADAL" clId="{0BEADA4B-1331-47E7-B78E-B3F557FF5A69}"/>
    <pc:docChg chg="custSel addSld modSld">
      <pc:chgData name="Brian Srivastava" userId="a20fc31f-ff76-4f59-a5f9-7c37ba761692" providerId="ADAL" clId="{0BEADA4B-1331-47E7-B78E-B3F557FF5A69}" dt="2020-01-29T20:49:24.398" v="17" actId="20577"/>
      <pc:docMkLst>
        <pc:docMk/>
      </pc:docMkLst>
      <pc:sldChg chg="modSp add">
        <pc:chgData name="Brian Srivastava" userId="a20fc31f-ff76-4f59-a5f9-7c37ba761692" providerId="ADAL" clId="{0BEADA4B-1331-47E7-B78E-B3F557FF5A69}" dt="2020-01-29T20:49:24.398" v="17" actId="20577"/>
        <pc:sldMkLst>
          <pc:docMk/>
          <pc:sldMk cId="4090929355" sldId="352"/>
        </pc:sldMkLst>
        <pc:spChg chg="mod">
          <ac:chgData name="Brian Srivastava" userId="a20fc31f-ff76-4f59-a5f9-7c37ba761692" providerId="ADAL" clId="{0BEADA4B-1331-47E7-B78E-B3F557FF5A69}" dt="2020-01-29T20:49:24.398" v="17" actId="20577"/>
          <ac:spMkLst>
            <pc:docMk/>
            <pc:sldMk cId="4090929355" sldId="352"/>
            <ac:spMk id="3" creationId="{0545BA60-01CA-4EDD-8915-5EEFC7142AD1}"/>
          </ac:spMkLst>
        </pc:spChg>
      </pc:sldChg>
    </pc:docChg>
  </pc:docChgLst>
</pc:chgInfo>
</file>

<file path=ppt/drawings/_rels/vmlDrawing1.vml.rels><?xml version="1.0" encoding="UTF-8" standalone="yes"?>
<Relationships xmlns="http://schemas.openxmlformats.org/package/2006/relationships"><Relationship Id="rId1" Type="http://schemas.openxmlformats.org/officeDocument/2006/relationships/image" Target="../media/image9.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1.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7.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8.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9.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22.wmf"/><Relationship Id="rId2" Type="http://schemas.openxmlformats.org/officeDocument/2006/relationships/image" Target="../media/image21.wmf"/><Relationship Id="rId1" Type="http://schemas.openxmlformats.org/officeDocument/2006/relationships/image" Target="../media/image20.wmf"/><Relationship Id="rId4" Type="http://schemas.openxmlformats.org/officeDocument/2006/relationships/image" Target="../media/image23.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451416B-860F-435E-B14B-4DD1D367D344}" type="datetimeFigureOut">
              <a:rPr lang="en-CA" smtClean="0"/>
              <a:t>2020-07-17</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218B25C-DA38-4E4F-91C8-34EC7A36763D}" type="slidenum">
              <a:rPr lang="en-CA" smtClean="0"/>
              <a:t>‹#›</a:t>
            </a:fld>
            <a:endParaRPr lang="en-CA"/>
          </a:p>
        </p:txBody>
      </p:sp>
    </p:spTree>
    <p:extLst>
      <p:ext uri="{BB962C8B-B14F-4D97-AF65-F5344CB8AC3E}">
        <p14:creationId xmlns:p14="http://schemas.microsoft.com/office/powerpoint/2010/main" val="3201116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RDMA – Remote direct memory access – basically it allows memory over a network to be passed around without involving CPUs</a:t>
            </a:r>
          </a:p>
        </p:txBody>
      </p:sp>
      <p:sp>
        <p:nvSpPr>
          <p:cNvPr id="4" name="Slide Number Placeholder 3"/>
          <p:cNvSpPr>
            <a:spLocks noGrp="1"/>
          </p:cNvSpPr>
          <p:nvPr>
            <p:ph type="sldNum" sz="quarter" idx="5"/>
          </p:nvPr>
        </p:nvSpPr>
        <p:spPr/>
        <p:txBody>
          <a:bodyPr/>
          <a:lstStyle/>
          <a:p>
            <a:fld id="{1218B25C-DA38-4E4F-91C8-34EC7A36763D}" type="slidenum">
              <a:rPr lang="en-CA" smtClean="0"/>
              <a:t>8</a:t>
            </a:fld>
            <a:endParaRPr lang="en-CA" dirty="0"/>
          </a:p>
        </p:txBody>
      </p:sp>
    </p:spTree>
    <p:extLst>
      <p:ext uri="{BB962C8B-B14F-4D97-AF65-F5344CB8AC3E}">
        <p14:creationId xmlns:p14="http://schemas.microsoft.com/office/powerpoint/2010/main" val="36630705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Portable batch system</a:t>
            </a:r>
          </a:p>
        </p:txBody>
      </p:sp>
      <p:sp>
        <p:nvSpPr>
          <p:cNvPr id="4" name="Slide Number Placeholder 3"/>
          <p:cNvSpPr>
            <a:spLocks noGrp="1"/>
          </p:cNvSpPr>
          <p:nvPr>
            <p:ph type="sldNum" sz="quarter" idx="5"/>
          </p:nvPr>
        </p:nvSpPr>
        <p:spPr/>
        <p:txBody>
          <a:bodyPr/>
          <a:lstStyle/>
          <a:p>
            <a:fld id="{1218B25C-DA38-4E4F-91C8-34EC7A36763D}" type="slidenum">
              <a:rPr lang="en-CA" smtClean="0"/>
              <a:t>31</a:t>
            </a:fld>
            <a:endParaRPr lang="en-CA"/>
          </a:p>
        </p:txBody>
      </p:sp>
    </p:spTree>
    <p:extLst>
      <p:ext uri="{BB962C8B-B14F-4D97-AF65-F5344CB8AC3E}">
        <p14:creationId xmlns:p14="http://schemas.microsoft.com/office/powerpoint/2010/main" val="38573756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35035E-E3E3-40CB-A75F-A3F5FDF73E8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969FE98D-9083-4E17-A90D-FEE33C6F515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152AB5D7-77A7-4652-8540-D07FA063C84A}"/>
              </a:ext>
            </a:extLst>
          </p:cNvPr>
          <p:cNvSpPr>
            <a:spLocks noGrp="1"/>
          </p:cNvSpPr>
          <p:nvPr>
            <p:ph type="dt" sz="half" idx="10"/>
          </p:nvPr>
        </p:nvSpPr>
        <p:spPr/>
        <p:txBody>
          <a:bodyPr/>
          <a:lstStyle/>
          <a:p>
            <a:fld id="{0FA3EE6E-D83B-40AC-A205-63030C575BF5}" type="datetimeFigureOut">
              <a:rPr lang="en-CA" smtClean="0"/>
              <a:t>2020-07-17</a:t>
            </a:fld>
            <a:endParaRPr lang="en-CA"/>
          </a:p>
        </p:txBody>
      </p:sp>
      <p:sp>
        <p:nvSpPr>
          <p:cNvPr id="5" name="Footer Placeholder 4">
            <a:extLst>
              <a:ext uri="{FF2B5EF4-FFF2-40B4-BE49-F238E27FC236}">
                <a16:creationId xmlns:a16="http://schemas.microsoft.com/office/drawing/2014/main" id="{6ED76A24-A19E-423C-A537-5747FF4A4BE5}"/>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519561BD-37FB-48C8-85A1-3169FD6E1D63}"/>
              </a:ext>
            </a:extLst>
          </p:cNvPr>
          <p:cNvSpPr>
            <a:spLocks noGrp="1"/>
          </p:cNvSpPr>
          <p:nvPr>
            <p:ph type="sldNum" sz="quarter" idx="12"/>
          </p:nvPr>
        </p:nvSpPr>
        <p:spPr/>
        <p:txBody>
          <a:bodyPr/>
          <a:lstStyle/>
          <a:p>
            <a:fld id="{004983D1-D11B-45E7-82E5-0C0008714682}" type="slidenum">
              <a:rPr lang="en-CA" smtClean="0"/>
              <a:t>‹#›</a:t>
            </a:fld>
            <a:endParaRPr lang="en-CA"/>
          </a:p>
        </p:txBody>
      </p:sp>
    </p:spTree>
    <p:extLst>
      <p:ext uri="{BB962C8B-B14F-4D97-AF65-F5344CB8AC3E}">
        <p14:creationId xmlns:p14="http://schemas.microsoft.com/office/powerpoint/2010/main" val="38908491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E12C77-5998-42B8-A00E-CC59A8B3509B}"/>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63D4E909-591F-467E-940A-2D0FB988B75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CA2722EC-699E-4BA8-AD82-04928F346055}"/>
              </a:ext>
            </a:extLst>
          </p:cNvPr>
          <p:cNvSpPr>
            <a:spLocks noGrp="1"/>
          </p:cNvSpPr>
          <p:nvPr>
            <p:ph type="dt" sz="half" idx="10"/>
          </p:nvPr>
        </p:nvSpPr>
        <p:spPr/>
        <p:txBody>
          <a:bodyPr/>
          <a:lstStyle/>
          <a:p>
            <a:fld id="{0FA3EE6E-D83B-40AC-A205-63030C575BF5}" type="datetimeFigureOut">
              <a:rPr lang="en-CA" smtClean="0"/>
              <a:t>2020-07-17</a:t>
            </a:fld>
            <a:endParaRPr lang="en-CA"/>
          </a:p>
        </p:txBody>
      </p:sp>
      <p:sp>
        <p:nvSpPr>
          <p:cNvPr id="5" name="Footer Placeholder 4">
            <a:extLst>
              <a:ext uri="{FF2B5EF4-FFF2-40B4-BE49-F238E27FC236}">
                <a16:creationId xmlns:a16="http://schemas.microsoft.com/office/drawing/2014/main" id="{BDFB5E20-D3CF-4236-A862-28AC3CF9D05C}"/>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9C59FEB6-EA64-4438-B123-CCDEC24DFC56}"/>
              </a:ext>
            </a:extLst>
          </p:cNvPr>
          <p:cNvSpPr>
            <a:spLocks noGrp="1"/>
          </p:cNvSpPr>
          <p:nvPr>
            <p:ph type="sldNum" sz="quarter" idx="12"/>
          </p:nvPr>
        </p:nvSpPr>
        <p:spPr/>
        <p:txBody>
          <a:bodyPr/>
          <a:lstStyle/>
          <a:p>
            <a:fld id="{004983D1-D11B-45E7-82E5-0C0008714682}" type="slidenum">
              <a:rPr lang="en-CA" smtClean="0"/>
              <a:t>‹#›</a:t>
            </a:fld>
            <a:endParaRPr lang="en-CA"/>
          </a:p>
        </p:txBody>
      </p:sp>
    </p:spTree>
    <p:extLst>
      <p:ext uri="{BB962C8B-B14F-4D97-AF65-F5344CB8AC3E}">
        <p14:creationId xmlns:p14="http://schemas.microsoft.com/office/powerpoint/2010/main" val="23688422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646BB5C-65EB-4577-B34C-D419209E732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9F8B5E4D-F3C5-4DF1-9367-A1D69D46BAA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B8CBDA4E-5E62-47B8-99C2-D40ACC4767F9}"/>
              </a:ext>
            </a:extLst>
          </p:cNvPr>
          <p:cNvSpPr>
            <a:spLocks noGrp="1"/>
          </p:cNvSpPr>
          <p:nvPr>
            <p:ph type="dt" sz="half" idx="10"/>
          </p:nvPr>
        </p:nvSpPr>
        <p:spPr/>
        <p:txBody>
          <a:bodyPr/>
          <a:lstStyle/>
          <a:p>
            <a:fld id="{0FA3EE6E-D83B-40AC-A205-63030C575BF5}" type="datetimeFigureOut">
              <a:rPr lang="en-CA" smtClean="0"/>
              <a:t>2020-07-17</a:t>
            </a:fld>
            <a:endParaRPr lang="en-CA"/>
          </a:p>
        </p:txBody>
      </p:sp>
      <p:sp>
        <p:nvSpPr>
          <p:cNvPr id="5" name="Footer Placeholder 4">
            <a:extLst>
              <a:ext uri="{FF2B5EF4-FFF2-40B4-BE49-F238E27FC236}">
                <a16:creationId xmlns:a16="http://schemas.microsoft.com/office/drawing/2014/main" id="{DA53C51B-1113-417A-BE22-365E4B6E3A44}"/>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95CFE880-C20C-4EAB-A9C0-87FFB066AD7B}"/>
              </a:ext>
            </a:extLst>
          </p:cNvPr>
          <p:cNvSpPr>
            <a:spLocks noGrp="1"/>
          </p:cNvSpPr>
          <p:nvPr>
            <p:ph type="sldNum" sz="quarter" idx="12"/>
          </p:nvPr>
        </p:nvSpPr>
        <p:spPr/>
        <p:txBody>
          <a:bodyPr/>
          <a:lstStyle/>
          <a:p>
            <a:fld id="{004983D1-D11B-45E7-82E5-0C0008714682}" type="slidenum">
              <a:rPr lang="en-CA" smtClean="0"/>
              <a:t>‹#›</a:t>
            </a:fld>
            <a:endParaRPr lang="en-CA"/>
          </a:p>
        </p:txBody>
      </p:sp>
    </p:spTree>
    <p:extLst>
      <p:ext uri="{BB962C8B-B14F-4D97-AF65-F5344CB8AC3E}">
        <p14:creationId xmlns:p14="http://schemas.microsoft.com/office/powerpoint/2010/main" val="28772238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Blank, Signature Left">
    <p:spTree>
      <p:nvGrpSpPr>
        <p:cNvPr id="1" name=""/>
        <p:cNvGrpSpPr/>
        <p:nvPr/>
      </p:nvGrpSpPr>
      <p:grpSpPr>
        <a:xfrm>
          <a:off x="0" y="0"/>
          <a:ext cx="0" cy="0"/>
          <a:chOff x="0" y="0"/>
          <a:chExt cx="0" cy="0"/>
        </a:xfrm>
      </p:grpSpPr>
    </p:spTree>
    <p:extLst>
      <p:ext uri="{BB962C8B-B14F-4D97-AF65-F5344CB8AC3E}">
        <p14:creationId xmlns:p14="http://schemas.microsoft.com/office/powerpoint/2010/main" val="223009461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3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7592838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EFDA09-F319-406B-8B76-139696E700BF}"/>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151C5E9E-EC1D-491F-983F-2C77ACF6864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57F345A5-29A2-4D38-A3E5-28838F9DEE4D}"/>
              </a:ext>
            </a:extLst>
          </p:cNvPr>
          <p:cNvSpPr>
            <a:spLocks noGrp="1"/>
          </p:cNvSpPr>
          <p:nvPr>
            <p:ph type="dt" sz="half" idx="10"/>
          </p:nvPr>
        </p:nvSpPr>
        <p:spPr/>
        <p:txBody>
          <a:bodyPr/>
          <a:lstStyle/>
          <a:p>
            <a:fld id="{0FA3EE6E-D83B-40AC-A205-63030C575BF5}" type="datetimeFigureOut">
              <a:rPr lang="en-CA" smtClean="0"/>
              <a:t>2020-07-17</a:t>
            </a:fld>
            <a:endParaRPr lang="en-CA"/>
          </a:p>
        </p:txBody>
      </p:sp>
      <p:sp>
        <p:nvSpPr>
          <p:cNvPr id="5" name="Footer Placeholder 4">
            <a:extLst>
              <a:ext uri="{FF2B5EF4-FFF2-40B4-BE49-F238E27FC236}">
                <a16:creationId xmlns:a16="http://schemas.microsoft.com/office/drawing/2014/main" id="{C70CA1BE-76F0-4A0D-8A8A-6B63CD5B302C}"/>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15DAE96F-811A-4CF0-B987-F69016B7DF4C}"/>
              </a:ext>
            </a:extLst>
          </p:cNvPr>
          <p:cNvSpPr>
            <a:spLocks noGrp="1"/>
          </p:cNvSpPr>
          <p:nvPr>
            <p:ph type="sldNum" sz="quarter" idx="12"/>
          </p:nvPr>
        </p:nvSpPr>
        <p:spPr/>
        <p:txBody>
          <a:bodyPr/>
          <a:lstStyle/>
          <a:p>
            <a:fld id="{004983D1-D11B-45E7-82E5-0C0008714682}" type="slidenum">
              <a:rPr lang="en-CA" smtClean="0"/>
              <a:t>‹#›</a:t>
            </a:fld>
            <a:endParaRPr lang="en-CA"/>
          </a:p>
        </p:txBody>
      </p:sp>
    </p:spTree>
    <p:extLst>
      <p:ext uri="{BB962C8B-B14F-4D97-AF65-F5344CB8AC3E}">
        <p14:creationId xmlns:p14="http://schemas.microsoft.com/office/powerpoint/2010/main" val="5023845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C2C70F-9443-4392-9B0C-11DECEACEB7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72298FFF-254B-41A5-B7E0-169FFD1C644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7331DF4-472D-4567-92E3-FB670B1FF1F9}"/>
              </a:ext>
            </a:extLst>
          </p:cNvPr>
          <p:cNvSpPr>
            <a:spLocks noGrp="1"/>
          </p:cNvSpPr>
          <p:nvPr>
            <p:ph type="dt" sz="half" idx="10"/>
          </p:nvPr>
        </p:nvSpPr>
        <p:spPr/>
        <p:txBody>
          <a:bodyPr/>
          <a:lstStyle/>
          <a:p>
            <a:fld id="{0FA3EE6E-D83B-40AC-A205-63030C575BF5}" type="datetimeFigureOut">
              <a:rPr lang="en-CA" smtClean="0"/>
              <a:t>2020-07-17</a:t>
            </a:fld>
            <a:endParaRPr lang="en-CA"/>
          </a:p>
        </p:txBody>
      </p:sp>
      <p:sp>
        <p:nvSpPr>
          <p:cNvPr id="5" name="Footer Placeholder 4">
            <a:extLst>
              <a:ext uri="{FF2B5EF4-FFF2-40B4-BE49-F238E27FC236}">
                <a16:creationId xmlns:a16="http://schemas.microsoft.com/office/drawing/2014/main" id="{39844DAF-5536-4843-B428-E15E7FA541D6}"/>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38137F3F-B0C7-4A7D-B139-95832E8FC1D3}"/>
              </a:ext>
            </a:extLst>
          </p:cNvPr>
          <p:cNvSpPr>
            <a:spLocks noGrp="1"/>
          </p:cNvSpPr>
          <p:nvPr>
            <p:ph type="sldNum" sz="quarter" idx="12"/>
          </p:nvPr>
        </p:nvSpPr>
        <p:spPr/>
        <p:txBody>
          <a:bodyPr/>
          <a:lstStyle/>
          <a:p>
            <a:fld id="{004983D1-D11B-45E7-82E5-0C0008714682}" type="slidenum">
              <a:rPr lang="en-CA" smtClean="0"/>
              <a:t>‹#›</a:t>
            </a:fld>
            <a:endParaRPr lang="en-CA"/>
          </a:p>
        </p:txBody>
      </p:sp>
    </p:spTree>
    <p:extLst>
      <p:ext uri="{BB962C8B-B14F-4D97-AF65-F5344CB8AC3E}">
        <p14:creationId xmlns:p14="http://schemas.microsoft.com/office/powerpoint/2010/main" val="29781692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65F59-CE52-42C0-8F6F-61973078ECA8}"/>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1E08C89A-7FFF-480B-B3E9-8B708799021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A1B3B58F-D1AB-48A7-B96A-A2210255916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4FCB9289-CB4D-4BE8-9832-69B71C8D920C}"/>
              </a:ext>
            </a:extLst>
          </p:cNvPr>
          <p:cNvSpPr>
            <a:spLocks noGrp="1"/>
          </p:cNvSpPr>
          <p:nvPr>
            <p:ph type="dt" sz="half" idx="10"/>
          </p:nvPr>
        </p:nvSpPr>
        <p:spPr/>
        <p:txBody>
          <a:bodyPr/>
          <a:lstStyle/>
          <a:p>
            <a:fld id="{0FA3EE6E-D83B-40AC-A205-63030C575BF5}" type="datetimeFigureOut">
              <a:rPr lang="en-CA" smtClean="0"/>
              <a:t>2020-07-17</a:t>
            </a:fld>
            <a:endParaRPr lang="en-CA"/>
          </a:p>
        </p:txBody>
      </p:sp>
      <p:sp>
        <p:nvSpPr>
          <p:cNvPr id="6" name="Footer Placeholder 5">
            <a:extLst>
              <a:ext uri="{FF2B5EF4-FFF2-40B4-BE49-F238E27FC236}">
                <a16:creationId xmlns:a16="http://schemas.microsoft.com/office/drawing/2014/main" id="{63016C84-12E2-469F-B570-B9C0E0B2EA62}"/>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DF3B9F2C-8661-4BE5-98D2-D44B24511DEE}"/>
              </a:ext>
            </a:extLst>
          </p:cNvPr>
          <p:cNvSpPr>
            <a:spLocks noGrp="1"/>
          </p:cNvSpPr>
          <p:nvPr>
            <p:ph type="sldNum" sz="quarter" idx="12"/>
          </p:nvPr>
        </p:nvSpPr>
        <p:spPr/>
        <p:txBody>
          <a:bodyPr/>
          <a:lstStyle/>
          <a:p>
            <a:fld id="{004983D1-D11B-45E7-82E5-0C0008714682}" type="slidenum">
              <a:rPr lang="en-CA" smtClean="0"/>
              <a:t>‹#›</a:t>
            </a:fld>
            <a:endParaRPr lang="en-CA"/>
          </a:p>
        </p:txBody>
      </p:sp>
    </p:spTree>
    <p:extLst>
      <p:ext uri="{BB962C8B-B14F-4D97-AF65-F5344CB8AC3E}">
        <p14:creationId xmlns:p14="http://schemas.microsoft.com/office/powerpoint/2010/main" val="25129493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4DF065-5F3C-4D77-946D-BB7899EAF63B}"/>
              </a:ext>
            </a:extLst>
          </p:cNvPr>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ABC9F696-57E4-456F-812B-8AB8E9BE5D4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8DEF825-CC4A-41ED-A5A7-CC3AC03923F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E0931875-184F-4857-997C-E31FE4F9E15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508D167-E544-441B-BEAB-FCFC6048384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901ED0B7-CB8D-4DE1-8AAB-DD6B082D259E}"/>
              </a:ext>
            </a:extLst>
          </p:cNvPr>
          <p:cNvSpPr>
            <a:spLocks noGrp="1"/>
          </p:cNvSpPr>
          <p:nvPr>
            <p:ph type="dt" sz="half" idx="10"/>
          </p:nvPr>
        </p:nvSpPr>
        <p:spPr/>
        <p:txBody>
          <a:bodyPr/>
          <a:lstStyle/>
          <a:p>
            <a:fld id="{0FA3EE6E-D83B-40AC-A205-63030C575BF5}" type="datetimeFigureOut">
              <a:rPr lang="en-CA" smtClean="0"/>
              <a:t>2020-07-17</a:t>
            </a:fld>
            <a:endParaRPr lang="en-CA"/>
          </a:p>
        </p:txBody>
      </p:sp>
      <p:sp>
        <p:nvSpPr>
          <p:cNvPr id="8" name="Footer Placeholder 7">
            <a:extLst>
              <a:ext uri="{FF2B5EF4-FFF2-40B4-BE49-F238E27FC236}">
                <a16:creationId xmlns:a16="http://schemas.microsoft.com/office/drawing/2014/main" id="{C0CCCA24-9B9E-4F6C-8EB3-98F211E79C9D}"/>
              </a:ext>
            </a:extLst>
          </p:cNvPr>
          <p:cNvSpPr>
            <a:spLocks noGrp="1"/>
          </p:cNvSpPr>
          <p:nvPr>
            <p:ph type="ftr" sz="quarter" idx="11"/>
          </p:nvPr>
        </p:nvSpPr>
        <p:spPr/>
        <p:txBody>
          <a:bodyPr/>
          <a:lstStyle/>
          <a:p>
            <a:endParaRPr lang="en-CA"/>
          </a:p>
        </p:txBody>
      </p:sp>
      <p:sp>
        <p:nvSpPr>
          <p:cNvPr id="9" name="Slide Number Placeholder 8">
            <a:extLst>
              <a:ext uri="{FF2B5EF4-FFF2-40B4-BE49-F238E27FC236}">
                <a16:creationId xmlns:a16="http://schemas.microsoft.com/office/drawing/2014/main" id="{177FBAEC-FB25-4438-8E4C-5908A449069E}"/>
              </a:ext>
            </a:extLst>
          </p:cNvPr>
          <p:cNvSpPr>
            <a:spLocks noGrp="1"/>
          </p:cNvSpPr>
          <p:nvPr>
            <p:ph type="sldNum" sz="quarter" idx="12"/>
          </p:nvPr>
        </p:nvSpPr>
        <p:spPr/>
        <p:txBody>
          <a:bodyPr/>
          <a:lstStyle/>
          <a:p>
            <a:fld id="{004983D1-D11B-45E7-82E5-0C0008714682}" type="slidenum">
              <a:rPr lang="en-CA" smtClean="0"/>
              <a:t>‹#›</a:t>
            </a:fld>
            <a:endParaRPr lang="en-CA"/>
          </a:p>
        </p:txBody>
      </p:sp>
    </p:spTree>
    <p:extLst>
      <p:ext uri="{BB962C8B-B14F-4D97-AF65-F5344CB8AC3E}">
        <p14:creationId xmlns:p14="http://schemas.microsoft.com/office/powerpoint/2010/main" val="8320120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CA86E7-6B4E-4DDA-A17D-3384441B223A}"/>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1D814C5E-3142-4A81-BB88-26F2235E4FFF}"/>
              </a:ext>
            </a:extLst>
          </p:cNvPr>
          <p:cNvSpPr>
            <a:spLocks noGrp="1"/>
          </p:cNvSpPr>
          <p:nvPr>
            <p:ph type="dt" sz="half" idx="10"/>
          </p:nvPr>
        </p:nvSpPr>
        <p:spPr/>
        <p:txBody>
          <a:bodyPr/>
          <a:lstStyle/>
          <a:p>
            <a:fld id="{0FA3EE6E-D83B-40AC-A205-63030C575BF5}" type="datetimeFigureOut">
              <a:rPr lang="en-CA" smtClean="0"/>
              <a:t>2020-07-17</a:t>
            </a:fld>
            <a:endParaRPr lang="en-CA"/>
          </a:p>
        </p:txBody>
      </p:sp>
      <p:sp>
        <p:nvSpPr>
          <p:cNvPr id="4" name="Footer Placeholder 3">
            <a:extLst>
              <a:ext uri="{FF2B5EF4-FFF2-40B4-BE49-F238E27FC236}">
                <a16:creationId xmlns:a16="http://schemas.microsoft.com/office/drawing/2014/main" id="{F12BF7C2-75EE-4673-AA2B-CB8EA4AEFBCE}"/>
              </a:ext>
            </a:extLst>
          </p:cNvPr>
          <p:cNvSpPr>
            <a:spLocks noGrp="1"/>
          </p:cNvSpPr>
          <p:nvPr>
            <p:ph type="ftr" sz="quarter" idx="11"/>
          </p:nvPr>
        </p:nvSpPr>
        <p:spPr/>
        <p:txBody>
          <a:bodyPr/>
          <a:lstStyle/>
          <a:p>
            <a:endParaRPr lang="en-CA"/>
          </a:p>
        </p:txBody>
      </p:sp>
      <p:sp>
        <p:nvSpPr>
          <p:cNvPr id="5" name="Slide Number Placeholder 4">
            <a:extLst>
              <a:ext uri="{FF2B5EF4-FFF2-40B4-BE49-F238E27FC236}">
                <a16:creationId xmlns:a16="http://schemas.microsoft.com/office/drawing/2014/main" id="{747B0490-65C1-44D6-8975-363A5AE97D16}"/>
              </a:ext>
            </a:extLst>
          </p:cNvPr>
          <p:cNvSpPr>
            <a:spLocks noGrp="1"/>
          </p:cNvSpPr>
          <p:nvPr>
            <p:ph type="sldNum" sz="quarter" idx="12"/>
          </p:nvPr>
        </p:nvSpPr>
        <p:spPr/>
        <p:txBody>
          <a:bodyPr/>
          <a:lstStyle/>
          <a:p>
            <a:fld id="{004983D1-D11B-45E7-82E5-0C0008714682}" type="slidenum">
              <a:rPr lang="en-CA" smtClean="0"/>
              <a:t>‹#›</a:t>
            </a:fld>
            <a:endParaRPr lang="en-CA"/>
          </a:p>
        </p:txBody>
      </p:sp>
    </p:spTree>
    <p:extLst>
      <p:ext uri="{BB962C8B-B14F-4D97-AF65-F5344CB8AC3E}">
        <p14:creationId xmlns:p14="http://schemas.microsoft.com/office/powerpoint/2010/main" val="24755372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7CB0EF5-E5F3-44AF-8A04-6A3BAB4AE1E2}"/>
              </a:ext>
            </a:extLst>
          </p:cNvPr>
          <p:cNvSpPr>
            <a:spLocks noGrp="1"/>
          </p:cNvSpPr>
          <p:nvPr>
            <p:ph type="dt" sz="half" idx="10"/>
          </p:nvPr>
        </p:nvSpPr>
        <p:spPr/>
        <p:txBody>
          <a:bodyPr/>
          <a:lstStyle/>
          <a:p>
            <a:fld id="{0FA3EE6E-D83B-40AC-A205-63030C575BF5}" type="datetimeFigureOut">
              <a:rPr lang="en-CA" smtClean="0"/>
              <a:t>2020-07-17</a:t>
            </a:fld>
            <a:endParaRPr lang="en-CA"/>
          </a:p>
        </p:txBody>
      </p:sp>
      <p:sp>
        <p:nvSpPr>
          <p:cNvPr id="3" name="Footer Placeholder 2">
            <a:extLst>
              <a:ext uri="{FF2B5EF4-FFF2-40B4-BE49-F238E27FC236}">
                <a16:creationId xmlns:a16="http://schemas.microsoft.com/office/drawing/2014/main" id="{449905E9-37A8-498E-95FD-2A0445143464}"/>
              </a:ext>
            </a:extLst>
          </p:cNvPr>
          <p:cNvSpPr>
            <a:spLocks noGrp="1"/>
          </p:cNvSpPr>
          <p:nvPr>
            <p:ph type="ftr" sz="quarter" idx="11"/>
          </p:nvPr>
        </p:nvSpPr>
        <p:spPr/>
        <p:txBody>
          <a:bodyPr/>
          <a:lstStyle/>
          <a:p>
            <a:endParaRPr lang="en-CA"/>
          </a:p>
        </p:txBody>
      </p:sp>
      <p:sp>
        <p:nvSpPr>
          <p:cNvPr id="4" name="Slide Number Placeholder 3">
            <a:extLst>
              <a:ext uri="{FF2B5EF4-FFF2-40B4-BE49-F238E27FC236}">
                <a16:creationId xmlns:a16="http://schemas.microsoft.com/office/drawing/2014/main" id="{5E65224D-E71C-4044-948B-BF3C087F35C6}"/>
              </a:ext>
            </a:extLst>
          </p:cNvPr>
          <p:cNvSpPr>
            <a:spLocks noGrp="1"/>
          </p:cNvSpPr>
          <p:nvPr>
            <p:ph type="sldNum" sz="quarter" idx="12"/>
          </p:nvPr>
        </p:nvSpPr>
        <p:spPr/>
        <p:txBody>
          <a:bodyPr/>
          <a:lstStyle/>
          <a:p>
            <a:fld id="{004983D1-D11B-45E7-82E5-0C0008714682}" type="slidenum">
              <a:rPr lang="en-CA" smtClean="0"/>
              <a:t>‹#›</a:t>
            </a:fld>
            <a:endParaRPr lang="en-CA"/>
          </a:p>
        </p:txBody>
      </p:sp>
    </p:spTree>
    <p:extLst>
      <p:ext uri="{BB962C8B-B14F-4D97-AF65-F5344CB8AC3E}">
        <p14:creationId xmlns:p14="http://schemas.microsoft.com/office/powerpoint/2010/main" val="1462223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4D0387-DF2C-4379-9773-5A5C03DD438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A9E84FE6-A6F0-4700-B49F-14E51E9139F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112EF537-1701-463C-8768-B3FEC69992A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6ACC70E-E1E3-4A73-9E4E-B0D92B1F83DD}"/>
              </a:ext>
            </a:extLst>
          </p:cNvPr>
          <p:cNvSpPr>
            <a:spLocks noGrp="1"/>
          </p:cNvSpPr>
          <p:nvPr>
            <p:ph type="dt" sz="half" idx="10"/>
          </p:nvPr>
        </p:nvSpPr>
        <p:spPr/>
        <p:txBody>
          <a:bodyPr/>
          <a:lstStyle/>
          <a:p>
            <a:fld id="{0FA3EE6E-D83B-40AC-A205-63030C575BF5}" type="datetimeFigureOut">
              <a:rPr lang="en-CA" smtClean="0"/>
              <a:t>2020-07-17</a:t>
            </a:fld>
            <a:endParaRPr lang="en-CA"/>
          </a:p>
        </p:txBody>
      </p:sp>
      <p:sp>
        <p:nvSpPr>
          <p:cNvPr id="6" name="Footer Placeholder 5">
            <a:extLst>
              <a:ext uri="{FF2B5EF4-FFF2-40B4-BE49-F238E27FC236}">
                <a16:creationId xmlns:a16="http://schemas.microsoft.com/office/drawing/2014/main" id="{06705B68-7FF8-4D54-83FF-746672BC5E27}"/>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BA959F6C-9A93-40E4-BEC4-8B19790A5D37}"/>
              </a:ext>
            </a:extLst>
          </p:cNvPr>
          <p:cNvSpPr>
            <a:spLocks noGrp="1"/>
          </p:cNvSpPr>
          <p:nvPr>
            <p:ph type="sldNum" sz="quarter" idx="12"/>
          </p:nvPr>
        </p:nvSpPr>
        <p:spPr/>
        <p:txBody>
          <a:bodyPr/>
          <a:lstStyle/>
          <a:p>
            <a:fld id="{004983D1-D11B-45E7-82E5-0C0008714682}" type="slidenum">
              <a:rPr lang="en-CA" smtClean="0"/>
              <a:t>‹#›</a:t>
            </a:fld>
            <a:endParaRPr lang="en-CA"/>
          </a:p>
        </p:txBody>
      </p:sp>
    </p:spTree>
    <p:extLst>
      <p:ext uri="{BB962C8B-B14F-4D97-AF65-F5344CB8AC3E}">
        <p14:creationId xmlns:p14="http://schemas.microsoft.com/office/powerpoint/2010/main" val="29617815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13C994-C89B-4B47-8069-10D0632C941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B79E10B6-0195-45D2-92C4-F4FD6A5B5DA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a:extLst>
              <a:ext uri="{FF2B5EF4-FFF2-40B4-BE49-F238E27FC236}">
                <a16:creationId xmlns:a16="http://schemas.microsoft.com/office/drawing/2014/main" id="{F3B92BE4-E16E-4444-A798-11AD746666F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84B6385-A10F-41C5-ADF4-DE1103ED7EAA}"/>
              </a:ext>
            </a:extLst>
          </p:cNvPr>
          <p:cNvSpPr>
            <a:spLocks noGrp="1"/>
          </p:cNvSpPr>
          <p:nvPr>
            <p:ph type="dt" sz="half" idx="10"/>
          </p:nvPr>
        </p:nvSpPr>
        <p:spPr/>
        <p:txBody>
          <a:bodyPr/>
          <a:lstStyle/>
          <a:p>
            <a:fld id="{0FA3EE6E-D83B-40AC-A205-63030C575BF5}" type="datetimeFigureOut">
              <a:rPr lang="en-CA" smtClean="0"/>
              <a:t>2020-07-17</a:t>
            </a:fld>
            <a:endParaRPr lang="en-CA"/>
          </a:p>
        </p:txBody>
      </p:sp>
      <p:sp>
        <p:nvSpPr>
          <p:cNvPr id="6" name="Footer Placeholder 5">
            <a:extLst>
              <a:ext uri="{FF2B5EF4-FFF2-40B4-BE49-F238E27FC236}">
                <a16:creationId xmlns:a16="http://schemas.microsoft.com/office/drawing/2014/main" id="{0025B73F-9322-4D19-8A07-8E116358E3DD}"/>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15C40099-2729-4905-A55D-BF6428CA4641}"/>
              </a:ext>
            </a:extLst>
          </p:cNvPr>
          <p:cNvSpPr>
            <a:spLocks noGrp="1"/>
          </p:cNvSpPr>
          <p:nvPr>
            <p:ph type="sldNum" sz="quarter" idx="12"/>
          </p:nvPr>
        </p:nvSpPr>
        <p:spPr/>
        <p:txBody>
          <a:bodyPr/>
          <a:lstStyle/>
          <a:p>
            <a:fld id="{004983D1-D11B-45E7-82E5-0C0008714682}" type="slidenum">
              <a:rPr lang="en-CA" smtClean="0"/>
              <a:t>‹#›</a:t>
            </a:fld>
            <a:endParaRPr lang="en-CA"/>
          </a:p>
        </p:txBody>
      </p:sp>
    </p:spTree>
    <p:extLst>
      <p:ext uri="{BB962C8B-B14F-4D97-AF65-F5344CB8AC3E}">
        <p14:creationId xmlns:p14="http://schemas.microsoft.com/office/powerpoint/2010/main" val="12697825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E0154C9-23B5-4451-B2D4-C1DBB0EFC0D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DDEB7FAE-5389-4C38-9089-701454293E8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1B227FC0-A9D2-4513-8FB9-4ECA8DD8C78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FA3EE6E-D83B-40AC-A205-63030C575BF5}" type="datetimeFigureOut">
              <a:rPr lang="en-CA" smtClean="0"/>
              <a:t>2020-07-17</a:t>
            </a:fld>
            <a:endParaRPr lang="en-CA"/>
          </a:p>
        </p:txBody>
      </p:sp>
      <p:sp>
        <p:nvSpPr>
          <p:cNvPr id="5" name="Footer Placeholder 4">
            <a:extLst>
              <a:ext uri="{FF2B5EF4-FFF2-40B4-BE49-F238E27FC236}">
                <a16:creationId xmlns:a16="http://schemas.microsoft.com/office/drawing/2014/main" id="{B363D656-560D-41C8-88A2-5CA56204429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a:extLst>
              <a:ext uri="{FF2B5EF4-FFF2-40B4-BE49-F238E27FC236}">
                <a16:creationId xmlns:a16="http://schemas.microsoft.com/office/drawing/2014/main" id="{3551CD6E-15F9-4CF7-85C8-E17ECBF43B0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04983D1-D11B-45E7-82E5-0C0008714682}" type="slidenum">
              <a:rPr lang="en-CA" smtClean="0"/>
              <a:t>‹#›</a:t>
            </a:fld>
            <a:endParaRPr lang="en-CA"/>
          </a:p>
        </p:txBody>
      </p:sp>
    </p:spTree>
    <p:extLst>
      <p:ext uri="{BB962C8B-B14F-4D97-AF65-F5344CB8AC3E}">
        <p14:creationId xmlns:p14="http://schemas.microsoft.com/office/powerpoint/2010/main" val="42108707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www.nextplatform.com/2020/01/27/european-processor-initiative-readies-prototype/" TargetMode="Externa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2.xml"/><Relationship Id="rId4" Type="http://schemas.openxmlformats.org/officeDocument/2006/relationships/image" Target="../media/image8.jpe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12.xml"/><Relationship Id="rId1" Type="http://schemas.openxmlformats.org/officeDocument/2006/relationships/vmlDrawing" Target="../drawings/vmlDrawing1.vml"/><Relationship Id="rId5" Type="http://schemas.openxmlformats.org/officeDocument/2006/relationships/image" Target="../media/image10.png"/><Relationship Id="rId4" Type="http://schemas.openxmlformats.org/officeDocument/2006/relationships/image" Target="../media/image9.wmf"/></Relationships>
</file>

<file path=ppt/slides/_rels/slide57.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13.xml"/><Relationship Id="rId1" Type="http://schemas.openxmlformats.org/officeDocument/2006/relationships/vmlDrawing" Target="../drawings/vmlDrawing2.vml"/><Relationship Id="rId5" Type="http://schemas.openxmlformats.org/officeDocument/2006/relationships/image" Target="../media/image12.wmf"/><Relationship Id="rId4" Type="http://schemas.openxmlformats.org/officeDocument/2006/relationships/image" Target="../media/image11.wmf"/></Relationships>
</file>

<file path=ppt/slides/_rels/slide5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13.xml"/><Relationship Id="rId1" Type="http://schemas.openxmlformats.org/officeDocument/2006/relationships/vmlDrawing" Target="../drawings/vmlDrawing3.vml"/><Relationship Id="rId4" Type="http://schemas.openxmlformats.org/officeDocument/2006/relationships/image" Target="../media/image17.wmf"/></Relationships>
</file>

<file path=ppt/slides/_rels/slide73.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13.xml"/><Relationship Id="rId1" Type="http://schemas.openxmlformats.org/officeDocument/2006/relationships/vmlDrawing" Target="../drawings/vmlDrawing4.vml"/><Relationship Id="rId4" Type="http://schemas.openxmlformats.org/officeDocument/2006/relationships/image" Target="../media/image18.wmf"/></Relationships>
</file>

<file path=ppt/slides/_rels/slide74.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13.xml"/><Relationship Id="rId1" Type="http://schemas.openxmlformats.org/officeDocument/2006/relationships/vmlDrawing" Target="../drawings/vmlDrawing5.vml"/><Relationship Id="rId4" Type="http://schemas.openxmlformats.org/officeDocument/2006/relationships/image" Target="../media/image19.wmf"/></Relationships>
</file>

<file path=ppt/slides/_rels/slide75.xml.rels><?xml version="1.0" encoding="UTF-8" standalone="yes"?>
<Relationships xmlns="http://schemas.openxmlformats.org/package/2006/relationships"><Relationship Id="rId8" Type="http://schemas.openxmlformats.org/officeDocument/2006/relationships/image" Target="../media/image22.wmf"/><Relationship Id="rId3" Type="http://schemas.openxmlformats.org/officeDocument/2006/relationships/oleObject" Target="../embeddings/oleObject6.bin"/><Relationship Id="rId7" Type="http://schemas.openxmlformats.org/officeDocument/2006/relationships/oleObject" Target="../embeddings/oleObject8.bin"/><Relationship Id="rId2" Type="http://schemas.openxmlformats.org/officeDocument/2006/relationships/slideLayout" Target="../slideLayouts/slideLayout13.xml"/><Relationship Id="rId1" Type="http://schemas.openxmlformats.org/officeDocument/2006/relationships/vmlDrawing" Target="../drawings/vmlDrawing6.vml"/><Relationship Id="rId6" Type="http://schemas.openxmlformats.org/officeDocument/2006/relationships/image" Target="../media/image21.wmf"/><Relationship Id="rId5" Type="http://schemas.openxmlformats.org/officeDocument/2006/relationships/oleObject" Target="../embeddings/oleObject7.bin"/><Relationship Id="rId10" Type="http://schemas.openxmlformats.org/officeDocument/2006/relationships/image" Target="../media/image23.wmf"/><Relationship Id="rId4" Type="http://schemas.openxmlformats.org/officeDocument/2006/relationships/image" Target="../media/image20.wmf"/><Relationship Id="rId9" Type="http://schemas.openxmlformats.org/officeDocument/2006/relationships/oleObject" Target="../embeddings/oleObject9.bin"/></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9.xml.rels><?xml version="1.0" encoding="UTF-8" standalone="yes"?>
<Relationships xmlns="http://schemas.openxmlformats.org/package/2006/relationships"><Relationship Id="rId3" Type="http://schemas.openxmlformats.org/officeDocument/2006/relationships/hyperlink" Target="http://www.via.com.tw/en/products/chipsets" TargetMode="External"/><Relationship Id="rId2" Type="http://schemas.openxmlformats.org/officeDocument/2006/relationships/hyperlink" Target="http://developer.intel.com/products/chipsets/index.htm" TargetMode="External"/><Relationship Id="rId1" Type="http://schemas.openxmlformats.org/officeDocument/2006/relationships/slideLayout" Target="../slideLayouts/slideLayout12.xml"/><Relationship Id="rId6" Type="http://schemas.openxmlformats.org/officeDocument/2006/relationships/hyperlink" Target="http://www.nvidia.com/page/mobo.html" TargetMode="External"/><Relationship Id="rId5" Type="http://schemas.openxmlformats.org/officeDocument/2006/relationships/hyperlink" Target="http://ati.amd.com/products/integrated.html" TargetMode="External"/><Relationship Id="rId4" Type="http://schemas.openxmlformats.org/officeDocument/2006/relationships/hyperlink" Target="http://www.sis.com/products/product_000001.htm" TargetMode="Externa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3.xml.rels><?xml version="1.0" encoding="UTF-8" standalone="yes"?>
<Relationships xmlns="http://schemas.openxmlformats.org/package/2006/relationships"><Relationship Id="rId3" Type="http://schemas.openxmlformats.org/officeDocument/2006/relationships/hyperlink" Target="http://www.motherboards.org/" TargetMode="External"/><Relationship Id="rId2" Type="http://schemas.openxmlformats.org/officeDocument/2006/relationships/image" Target="../media/image24.png"/><Relationship Id="rId1" Type="http://schemas.openxmlformats.org/officeDocument/2006/relationships/slideLayout" Target="../slideLayouts/slideLayout13.xml"/></Relationships>
</file>

<file path=ppt/slides/_rels/slide8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2.xml"/></Relationships>
</file>

<file path=ppt/slides/_rels/slide8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2.xml"/></Relationships>
</file>

<file path=ppt/slides/_rels/slide8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3.xml"/><Relationship Id="rId4" Type="http://schemas.openxmlformats.org/officeDocument/2006/relationships/image" Target="../media/image28.jpeg"/></Relationships>
</file>

<file path=ppt/slides/_rels/slide8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eg"/><Relationship Id="rId1" Type="http://schemas.openxmlformats.org/officeDocument/2006/relationships/slideLayout" Target="../slideLayouts/slideLayout13.xml"/><Relationship Id="rId4" Type="http://schemas.openxmlformats.org/officeDocument/2006/relationships/image" Target="../media/image31.jpeg"/></Relationships>
</file>

<file path=ppt/slides/_rels/slide88.xml.rels><?xml version="1.0" encoding="UTF-8" standalone="yes"?>
<Relationships xmlns="http://schemas.openxmlformats.org/package/2006/relationships"><Relationship Id="rId2" Type="http://schemas.openxmlformats.org/officeDocument/2006/relationships/hyperlink" Target="http://arstechnica.com/articles/paedia/hardware/pcie.ars/1" TargetMode="External"/><Relationship Id="rId1" Type="http://schemas.openxmlformats.org/officeDocument/2006/relationships/slideLayout" Target="../slideLayouts/slideLayout13.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F29F13-B7CF-4551-A67E-DFC371E2D97A}"/>
              </a:ext>
            </a:extLst>
          </p:cNvPr>
          <p:cNvSpPr>
            <a:spLocks noGrp="1"/>
          </p:cNvSpPr>
          <p:nvPr>
            <p:ph type="title"/>
          </p:nvPr>
        </p:nvSpPr>
        <p:spPr/>
        <p:txBody>
          <a:bodyPr/>
          <a:lstStyle/>
          <a:p>
            <a:endParaRPr lang="en-GB" dirty="0"/>
          </a:p>
        </p:txBody>
      </p:sp>
      <p:sp>
        <p:nvSpPr>
          <p:cNvPr id="3" name="Content Placeholder 2">
            <a:extLst>
              <a:ext uri="{FF2B5EF4-FFF2-40B4-BE49-F238E27FC236}">
                <a16:creationId xmlns:a16="http://schemas.microsoft.com/office/drawing/2014/main" id="{5D6EA857-7186-4B7D-8BD0-13FB5972770F}"/>
              </a:ext>
            </a:extLst>
          </p:cNvPr>
          <p:cNvSpPr>
            <a:spLocks noGrp="1"/>
          </p:cNvSpPr>
          <p:nvPr>
            <p:ph idx="1"/>
          </p:nvPr>
        </p:nvSpPr>
        <p:spPr/>
        <p:txBody>
          <a:bodyPr/>
          <a:lstStyle/>
          <a:p>
            <a:r>
              <a:rPr lang="en-GB" dirty="0">
                <a:hlinkClick r:id="rId2"/>
              </a:rPr>
              <a:t>https://www.nextplatform.com/2020/01/27/european-processor-initiative-readies-prototype/</a:t>
            </a:r>
            <a:endParaRPr lang="en-GB" dirty="0"/>
          </a:p>
          <a:p>
            <a:endParaRPr lang="en-GB" dirty="0"/>
          </a:p>
          <a:p>
            <a:endParaRPr lang="en-GB" dirty="0"/>
          </a:p>
        </p:txBody>
      </p:sp>
    </p:spTree>
    <p:extLst>
      <p:ext uri="{BB962C8B-B14F-4D97-AF65-F5344CB8AC3E}">
        <p14:creationId xmlns:p14="http://schemas.microsoft.com/office/powerpoint/2010/main" val="42065937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Accelerators</a:t>
            </a:r>
          </a:p>
        </p:txBody>
      </p:sp>
      <p:sp>
        <p:nvSpPr>
          <p:cNvPr id="3" name="Content Placeholder 2"/>
          <p:cNvSpPr>
            <a:spLocks noGrp="1"/>
          </p:cNvSpPr>
          <p:nvPr>
            <p:ph idx="1"/>
          </p:nvPr>
        </p:nvSpPr>
        <p:spPr/>
        <p:txBody>
          <a:bodyPr>
            <a:normAutofit fontScale="77500" lnSpcReduction="20000"/>
          </a:bodyPr>
          <a:lstStyle/>
          <a:p>
            <a:r>
              <a:rPr lang="en-US" dirty="0"/>
              <a:t>Special purpose processors</a:t>
            </a:r>
          </a:p>
          <a:p>
            <a:pPr lvl="1"/>
            <a:r>
              <a:rPr lang="en-US" dirty="0"/>
              <a:t>Heterogeneous (different hardware class to main CPU)</a:t>
            </a:r>
          </a:p>
          <a:p>
            <a:pPr lvl="1"/>
            <a:r>
              <a:rPr lang="en-US" dirty="0"/>
              <a:t>May be application specific</a:t>
            </a:r>
          </a:p>
          <a:p>
            <a:pPr lvl="1"/>
            <a:r>
              <a:rPr lang="en-US" dirty="0"/>
              <a:t>Expose large number of fine-grain processing elements</a:t>
            </a:r>
          </a:p>
          <a:p>
            <a:pPr lvl="1"/>
            <a:r>
              <a:rPr lang="en-US" dirty="0"/>
              <a:t>Consume less energy and time to accomplish certain tasks compared to the host processor</a:t>
            </a:r>
          </a:p>
          <a:p>
            <a:pPr lvl="1"/>
            <a:r>
              <a:rPr lang="en-US" dirty="0"/>
              <a:t>Use different compilers and libraries to generate executables</a:t>
            </a:r>
          </a:p>
          <a:p>
            <a:pPr lvl="1"/>
            <a:r>
              <a:rPr lang="en-US" dirty="0"/>
              <a:t>Knowledge of internal organization usually a must to develop efficient applications</a:t>
            </a:r>
          </a:p>
          <a:p>
            <a:pPr lvl="1"/>
            <a:r>
              <a:rPr lang="en-US" dirty="0"/>
              <a:t>Often require explicit code and data offload to processing unit</a:t>
            </a:r>
          </a:p>
          <a:p>
            <a:r>
              <a:rPr lang="en-US" dirty="0"/>
              <a:t>Commonly used variants</a:t>
            </a:r>
          </a:p>
          <a:p>
            <a:pPr lvl="1"/>
            <a:r>
              <a:rPr lang="en-US" dirty="0"/>
              <a:t>General Purpose Graphics Processing Unit (GPGPU)</a:t>
            </a:r>
          </a:p>
          <a:p>
            <a:pPr lvl="1"/>
            <a:r>
              <a:rPr lang="en-US" dirty="0"/>
              <a:t>Intel Xeon Phi</a:t>
            </a:r>
          </a:p>
          <a:p>
            <a:pPr lvl="1"/>
            <a:r>
              <a:rPr lang="en-US" dirty="0"/>
              <a:t>Field Programmable Gate Array (FPGA)</a:t>
            </a:r>
          </a:p>
          <a:p>
            <a:r>
              <a:rPr lang="en-US" dirty="0"/>
              <a:t>System hardware may not be uniformly populated with accelerators</a:t>
            </a:r>
          </a:p>
          <a:p>
            <a:pPr lvl="1"/>
            <a:r>
              <a:rPr lang="en-US" dirty="0"/>
              <a:t>Some nodes may be equipped with several accelerators while the others contain none</a:t>
            </a:r>
          </a:p>
          <a:p>
            <a:pPr lvl="1"/>
            <a:r>
              <a:rPr lang="en-US" dirty="0"/>
              <a:t>Resource managers should support allocation of accelerated nodes when required by application</a:t>
            </a:r>
          </a:p>
        </p:txBody>
      </p:sp>
    </p:spTree>
    <p:extLst>
      <p:ext uri="{BB962C8B-B14F-4D97-AF65-F5344CB8AC3E}">
        <p14:creationId xmlns:p14="http://schemas.microsoft.com/office/powerpoint/2010/main" val="16989606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Compute Job</a:t>
            </a:r>
          </a:p>
        </p:txBody>
      </p:sp>
      <p:sp>
        <p:nvSpPr>
          <p:cNvPr id="3" name="Content Placeholder 2"/>
          <p:cNvSpPr>
            <a:spLocks noGrp="1"/>
          </p:cNvSpPr>
          <p:nvPr>
            <p:ph idx="1"/>
          </p:nvPr>
        </p:nvSpPr>
        <p:spPr/>
        <p:txBody>
          <a:bodyPr>
            <a:normAutofit fontScale="85000" lnSpcReduction="20000"/>
          </a:bodyPr>
          <a:lstStyle/>
          <a:p>
            <a:r>
              <a:rPr lang="en-US" dirty="0"/>
              <a:t>A self-contained work unit that may need specific input data and produces a result in the course of its execution (output)</a:t>
            </a:r>
          </a:p>
          <a:p>
            <a:pPr lvl="1"/>
            <a:r>
              <a:rPr lang="en-US" dirty="0"/>
              <a:t>Input may be typed by the user or a file</a:t>
            </a:r>
          </a:p>
          <a:p>
            <a:pPr lvl="1"/>
            <a:r>
              <a:rPr lang="en-US" dirty="0"/>
              <a:t>Output could be a file, a printout on the console or graphics displayed on screen</a:t>
            </a:r>
          </a:p>
          <a:p>
            <a:r>
              <a:rPr lang="en-US" dirty="0"/>
              <a:t>Primary modes of job processing</a:t>
            </a:r>
          </a:p>
          <a:p>
            <a:pPr lvl="1"/>
            <a:r>
              <a:rPr lang="en-US" dirty="0"/>
              <a:t>Interactive: requires interaction with user</a:t>
            </a:r>
          </a:p>
          <a:p>
            <a:pPr lvl="1"/>
            <a:r>
              <a:rPr lang="en-US" dirty="0"/>
              <a:t>Batch: resource requirements, job description, and inputs are fully specified at job submission time</a:t>
            </a:r>
          </a:p>
          <a:p>
            <a:r>
              <a:rPr lang="en-US" dirty="0"/>
              <a:t>Batch processing accounts for most of machine’s computational throughput</a:t>
            </a:r>
          </a:p>
          <a:p>
            <a:r>
              <a:rPr lang="en-US" dirty="0"/>
              <a:t>May be subdivided into smaller </a:t>
            </a:r>
            <a:r>
              <a:rPr lang="en-US" i="1" dirty="0"/>
              <a:t>steps</a:t>
            </a:r>
            <a:r>
              <a:rPr lang="en-US" dirty="0"/>
              <a:t> or </a:t>
            </a:r>
            <a:r>
              <a:rPr lang="en-US" i="1" dirty="0"/>
              <a:t>tasks</a:t>
            </a:r>
          </a:p>
          <a:p>
            <a:pPr lvl="1"/>
            <a:r>
              <a:rPr lang="en-US" dirty="0"/>
              <a:t>Data staging</a:t>
            </a:r>
          </a:p>
          <a:p>
            <a:pPr lvl="1"/>
            <a:r>
              <a:rPr lang="en-US" dirty="0"/>
              <a:t>Data pre- and post-processing</a:t>
            </a:r>
          </a:p>
          <a:p>
            <a:pPr lvl="1"/>
            <a:r>
              <a:rPr lang="en-US" dirty="0"/>
              <a:t>Visualization</a:t>
            </a:r>
          </a:p>
          <a:p>
            <a:pPr lvl="1"/>
            <a:r>
              <a:rPr lang="en-US" dirty="0"/>
              <a:t>Processing application pipelines</a:t>
            </a:r>
          </a:p>
        </p:txBody>
      </p:sp>
    </p:spTree>
    <p:extLst>
      <p:ext uri="{BB962C8B-B14F-4D97-AF65-F5344CB8AC3E}">
        <p14:creationId xmlns:p14="http://schemas.microsoft.com/office/powerpoint/2010/main" val="645972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Job Queue</a:t>
            </a:r>
          </a:p>
        </p:txBody>
      </p:sp>
      <p:sp>
        <p:nvSpPr>
          <p:cNvPr id="3" name="Content Placeholder 2"/>
          <p:cNvSpPr>
            <a:spLocks noGrp="1"/>
          </p:cNvSpPr>
          <p:nvPr>
            <p:ph idx="1"/>
          </p:nvPr>
        </p:nvSpPr>
        <p:spPr/>
        <p:txBody>
          <a:bodyPr>
            <a:normAutofit lnSpcReduction="10000"/>
          </a:bodyPr>
          <a:lstStyle/>
          <a:p>
            <a:r>
              <a:rPr lang="en-US" dirty="0"/>
              <a:t>Defines order in which jobs are executed on the machine</a:t>
            </a:r>
          </a:p>
          <a:p>
            <a:pPr lvl="1"/>
            <a:r>
              <a:rPr lang="en-US" dirty="0"/>
              <a:t>Typically FIFO (“first-in, first-out”)</a:t>
            </a:r>
          </a:p>
          <a:p>
            <a:pPr lvl="1"/>
            <a:r>
              <a:rPr lang="en-US" dirty="0"/>
              <a:t>Job schedulers may deviate from the prearranged order to improve utilization/throughput or due to operator’s override</a:t>
            </a:r>
          </a:p>
          <a:p>
            <a:r>
              <a:rPr lang="en-US" dirty="0"/>
              <a:t>Groups jobs targeting the same set of resources</a:t>
            </a:r>
          </a:p>
          <a:p>
            <a:pPr lvl="1"/>
            <a:r>
              <a:rPr lang="en-US" dirty="0"/>
              <a:t>Most systems have multiple job queues, for example</a:t>
            </a:r>
          </a:p>
          <a:p>
            <a:pPr lvl="2"/>
            <a:r>
              <a:rPr lang="en-US" dirty="0"/>
              <a:t>Production</a:t>
            </a:r>
          </a:p>
          <a:p>
            <a:pPr lvl="3"/>
            <a:r>
              <a:rPr lang="en-US" dirty="0"/>
              <a:t>Job size</a:t>
            </a:r>
          </a:p>
          <a:p>
            <a:pPr lvl="3"/>
            <a:r>
              <a:rPr lang="en-US" dirty="0"/>
              <a:t>Job duration</a:t>
            </a:r>
          </a:p>
          <a:p>
            <a:pPr lvl="2"/>
            <a:r>
              <a:rPr lang="en-US" dirty="0"/>
              <a:t>Debug</a:t>
            </a:r>
          </a:p>
          <a:p>
            <a:pPr lvl="2"/>
            <a:r>
              <a:rPr lang="en-US" dirty="0"/>
              <a:t>Interactive</a:t>
            </a:r>
          </a:p>
          <a:p>
            <a:pPr lvl="2"/>
            <a:r>
              <a:rPr lang="en-US" dirty="0"/>
              <a:t>Managing specific resources, such as large memory nodes or accelerators</a:t>
            </a:r>
          </a:p>
        </p:txBody>
      </p:sp>
    </p:spTree>
    <p:extLst>
      <p:ext uri="{BB962C8B-B14F-4D97-AF65-F5344CB8AC3E}">
        <p14:creationId xmlns:p14="http://schemas.microsoft.com/office/powerpoint/2010/main" val="2397805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Job Scheduling</a:t>
            </a:r>
          </a:p>
        </p:txBody>
      </p:sp>
      <p:sp>
        <p:nvSpPr>
          <p:cNvPr id="3" name="Content Placeholder 2"/>
          <p:cNvSpPr>
            <a:spLocks noGrp="1"/>
          </p:cNvSpPr>
          <p:nvPr>
            <p:ph idx="1"/>
          </p:nvPr>
        </p:nvSpPr>
        <p:spPr/>
        <p:txBody>
          <a:bodyPr>
            <a:normAutofit fontScale="85000" lnSpcReduction="20000"/>
          </a:bodyPr>
          <a:lstStyle/>
          <a:p>
            <a:r>
              <a:rPr lang="en-US" dirty="0"/>
              <a:t>Critical to achieving good utilization of the machine</a:t>
            </a:r>
          </a:p>
          <a:p>
            <a:r>
              <a:rPr lang="en-US" dirty="0"/>
              <a:t>Must accommodate potentially hundreds or thousands of waiting jobs and a significant number of concurrently executing jobs</a:t>
            </a:r>
          </a:p>
          <a:p>
            <a:r>
              <a:rPr lang="en-US" dirty="0"/>
              <a:t>Parameters affecting job scheduling</a:t>
            </a:r>
          </a:p>
          <a:p>
            <a:pPr lvl="1"/>
            <a:r>
              <a:rPr lang="en-US" dirty="0"/>
              <a:t>Resource availability</a:t>
            </a:r>
          </a:p>
          <a:p>
            <a:pPr lvl="1"/>
            <a:r>
              <a:rPr lang="en-US" dirty="0"/>
              <a:t>Job priority</a:t>
            </a:r>
          </a:p>
          <a:p>
            <a:pPr lvl="1"/>
            <a:r>
              <a:rPr lang="en-US" dirty="0"/>
              <a:t>Resources allocated to the user</a:t>
            </a:r>
          </a:p>
          <a:p>
            <a:pPr lvl="1"/>
            <a:r>
              <a:rPr lang="en-US" dirty="0"/>
              <a:t>Maximum number of jobs</a:t>
            </a:r>
          </a:p>
          <a:p>
            <a:pPr lvl="1"/>
            <a:r>
              <a:rPr lang="en-US" dirty="0"/>
              <a:t>Requested execution time</a:t>
            </a:r>
          </a:p>
          <a:p>
            <a:pPr lvl="1"/>
            <a:r>
              <a:rPr lang="en-US" dirty="0"/>
              <a:t>Elapsed execution time</a:t>
            </a:r>
          </a:p>
          <a:p>
            <a:pPr lvl="1"/>
            <a:r>
              <a:rPr lang="en-US" dirty="0"/>
              <a:t>Job dependencies and prerequisites</a:t>
            </a:r>
          </a:p>
          <a:p>
            <a:pPr lvl="1"/>
            <a:r>
              <a:rPr lang="en-US" dirty="0"/>
              <a:t>Occurrence of specified events</a:t>
            </a:r>
          </a:p>
          <a:p>
            <a:pPr lvl="1"/>
            <a:r>
              <a:rPr lang="en-US" dirty="0"/>
              <a:t>Operator availability</a:t>
            </a:r>
          </a:p>
          <a:p>
            <a:pPr lvl="1"/>
            <a:r>
              <a:rPr lang="en-US" dirty="0"/>
              <a:t>Software license availability</a:t>
            </a:r>
          </a:p>
        </p:txBody>
      </p:sp>
    </p:spTree>
    <p:extLst>
      <p:ext uri="{BB962C8B-B14F-4D97-AF65-F5344CB8AC3E}">
        <p14:creationId xmlns:p14="http://schemas.microsoft.com/office/powerpoint/2010/main" val="8792580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Common Resource Managers</a:t>
            </a:r>
          </a:p>
        </p:txBody>
      </p:sp>
      <p:sp>
        <p:nvSpPr>
          <p:cNvPr id="3" name="Content Placeholder 2"/>
          <p:cNvSpPr>
            <a:spLocks noGrp="1"/>
          </p:cNvSpPr>
          <p:nvPr>
            <p:ph idx="1"/>
          </p:nvPr>
        </p:nvSpPr>
        <p:spPr/>
        <p:txBody>
          <a:bodyPr>
            <a:normAutofit lnSpcReduction="10000"/>
          </a:bodyPr>
          <a:lstStyle/>
          <a:p>
            <a:r>
              <a:rPr lang="en-US" dirty="0"/>
              <a:t>Simple Linux Utility for Resource Management (</a:t>
            </a:r>
            <a:r>
              <a:rPr lang="en-US" dirty="0" err="1"/>
              <a:t>Slurm</a:t>
            </a:r>
            <a:r>
              <a:rPr lang="en-US" dirty="0"/>
              <a:t>)</a:t>
            </a:r>
          </a:p>
          <a:p>
            <a:r>
              <a:rPr lang="en-US" dirty="0"/>
              <a:t>Portable Batch System (PBS)</a:t>
            </a:r>
          </a:p>
          <a:p>
            <a:r>
              <a:rPr lang="en-US" dirty="0" err="1"/>
              <a:t>OpenLava</a:t>
            </a:r>
            <a:r>
              <a:rPr lang="en-US" dirty="0"/>
              <a:t> based on the Load Sharing Facility (LFS)</a:t>
            </a:r>
          </a:p>
          <a:p>
            <a:r>
              <a:rPr lang="en-US" dirty="0"/>
              <a:t>Moab Cluster Suite</a:t>
            </a:r>
          </a:p>
          <a:p>
            <a:r>
              <a:rPr lang="en-US" dirty="0"/>
              <a:t>Tivoli Workload Scheduler </a:t>
            </a:r>
            <a:r>
              <a:rPr lang="en-US" dirty="0" err="1"/>
              <a:t>LoadLeveler</a:t>
            </a:r>
            <a:endParaRPr lang="en-US" dirty="0"/>
          </a:p>
          <a:p>
            <a:r>
              <a:rPr lang="en-US" dirty="0" err="1"/>
              <a:t>Univa</a:t>
            </a:r>
            <a:r>
              <a:rPr lang="en-US" dirty="0"/>
              <a:t> Grid Engine</a:t>
            </a:r>
          </a:p>
          <a:p>
            <a:r>
              <a:rPr lang="en-US" dirty="0" err="1"/>
              <a:t>HTCondor</a:t>
            </a:r>
            <a:endParaRPr lang="en-US" dirty="0"/>
          </a:p>
          <a:p>
            <a:r>
              <a:rPr lang="en-US" dirty="0"/>
              <a:t>OAR</a:t>
            </a:r>
          </a:p>
          <a:p>
            <a:r>
              <a:rPr lang="en-US" dirty="0"/>
              <a:t>Hadoop Yet Another Resource Negotiator (YARN)</a:t>
            </a:r>
          </a:p>
        </p:txBody>
      </p:sp>
    </p:spTree>
    <p:extLst>
      <p:ext uri="{BB962C8B-B14F-4D97-AF65-F5344CB8AC3E}">
        <p14:creationId xmlns:p14="http://schemas.microsoft.com/office/powerpoint/2010/main" val="22867874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984B51-EFBA-4078-9E99-2AE35E5359B7}"/>
              </a:ext>
            </a:extLst>
          </p:cNvPr>
          <p:cNvSpPr>
            <a:spLocks noGrp="1"/>
          </p:cNvSpPr>
          <p:nvPr>
            <p:ph type="title"/>
          </p:nvPr>
        </p:nvSpPr>
        <p:spPr/>
        <p:txBody>
          <a:bodyPr/>
          <a:lstStyle/>
          <a:p>
            <a:endParaRPr lang="en-CA" dirty="0"/>
          </a:p>
        </p:txBody>
      </p:sp>
      <p:sp>
        <p:nvSpPr>
          <p:cNvPr id="3" name="Content Placeholder 2">
            <a:extLst>
              <a:ext uri="{FF2B5EF4-FFF2-40B4-BE49-F238E27FC236}">
                <a16:creationId xmlns:a16="http://schemas.microsoft.com/office/drawing/2014/main" id="{B1711CD1-6156-4678-90B7-21D6F6D42E4B}"/>
              </a:ext>
            </a:extLst>
          </p:cNvPr>
          <p:cNvSpPr>
            <a:spLocks noGrp="1"/>
          </p:cNvSpPr>
          <p:nvPr>
            <p:ph idx="1"/>
          </p:nvPr>
        </p:nvSpPr>
        <p:spPr/>
        <p:txBody>
          <a:bodyPr>
            <a:normAutofit lnSpcReduction="10000"/>
          </a:bodyPr>
          <a:lstStyle/>
          <a:p>
            <a:r>
              <a:rPr lang="en-CA" dirty="0"/>
              <a:t>SHARCNET currently uses Platform's LSF scheduler with some local additions. LSF uses the concept of user "shares" to allocate system resources to user jobs so as to provide fair access in a shared environment.</a:t>
            </a:r>
          </a:p>
          <a:p>
            <a:endParaRPr lang="en-CA" dirty="0"/>
          </a:p>
          <a:p>
            <a:r>
              <a:rPr lang="en-CA" dirty="0"/>
              <a:t>I’m not yet sure which it uses, but Platform itself was acquired by IBM in 2012 and they have “Spectrum LSF” but the open version of LSF became </a:t>
            </a:r>
            <a:r>
              <a:rPr lang="en-CA" dirty="0" err="1"/>
              <a:t>OpenLava</a:t>
            </a:r>
            <a:r>
              <a:rPr lang="en-CA" dirty="0"/>
              <a:t> in 2011, those seem like two separate products.</a:t>
            </a:r>
          </a:p>
          <a:p>
            <a:endParaRPr lang="en-CA" dirty="0"/>
          </a:p>
          <a:p>
            <a:r>
              <a:rPr lang="en-CA" dirty="0"/>
              <a:t>Not that it really matters. </a:t>
            </a:r>
          </a:p>
        </p:txBody>
      </p:sp>
    </p:spTree>
    <p:extLst>
      <p:ext uri="{BB962C8B-B14F-4D97-AF65-F5344CB8AC3E}">
        <p14:creationId xmlns:p14="http://schemas.microsoft.com/office/powerpoint/2010/main" val="5829417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Slurm</a:t>
            </a:r>
            <a:r>
              <a:rPr lang="en-US" dirty="0"/>
              <a:t> Introduction</a:t>
            </a:r>
          </a:p>
        </p:txBody>
      </p:sp>
      <p:sp>
        <p:nvSpPr>
          <p:cNvPr id="3" name="Content Placeholder 2"/>
          <p:cNvSpPr>
            <a:spLocks noGrp="1"/>
          </p:cNvSpPr>
          <p:nvPr>
            <p:ph idx="1"/>
          </p:nvPr>
        </p:nvSpPr>
        <p:spPr/>
        <p:txBody>
          <a:bodyPr>
            <a:normAutofit/>
          </a:bodyPr>
          <a:lstStyle/>
          <a:p>
            <a:r>
              <a:rPr lang="en-US" dirty="0"/>
              <a:t>One of the most popular open-source managers</a:t>
            </a:r>
          </a:p>
          <a:p>
            <a:r>
              <a:rPr lang="en-US" dirty="0"/>
              <a:t>Originated in early 2000s at Lawrence Livermore National Laboratory (Morris </a:t>
            </a:r>
            <a:r>
              <a:rPr lang="en-US" dirty="0" err="1"/>
              <a:t>Jette</a:t>
            </a:r>
            <a:r>
              <a:rPr lang="en-US" dirty="0"/>
              <a:t>)</a:t>
            </a:r>
          </a:p>
          <a:p>
            <a:r>
              <a:rPr lang="en-US" dirty="0"/>
              <a:t>Currently close to 200 contributors (such as </a:t>
            </a:r>
            <a:r>
              <a:rPr lang="en-US" dirty="0" err="1"/>
              <a:t>SchedMD</a:t>
            </a:r>
            <a:r>
              <a:rPr lang="en-US" dirty="0"/>
              <a:t> LLC, HP, Bull, Cray, ORNL, LANL, Intel, </a:t>
            </a:r>
            <a:r>
              <a:rPr lang="en-US" dirty="0" err="1"/>
              <a:t>Nvidia</a:t>
            </a:r>
            <a:r>
              <a:rPr lang="en-US" dirty="0"/>
              <a:t>, and others)</a:t>
            </a:r>
          </a:p>
          <a:p>
            <a:r>
              <a:rPr lang="en-US" dirty="0"/>
              <a:t>Utilized in about 60% of machines in the TOP500 list (mid-2014)</a:t>
            </a:r>
          </a:p>
        </p:txBody>
      </p:sp>
    </p:spTree>
    <p:extLst>
      <p:ext uri="{BB962C8B-B14F-4D97-AF65-F5344CB8AC3E}">
        <p14:creationId xmlns:p14="http://schemas.microsoft.com/office/powerpoint/2010/main" val="10594392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Slurm</a:t>
            </a:r>
            <a:r>
              <a:rPr lang="en-US" dirty="0"/>
              <a:t> Features</a:t>
            </a:r>
          </a:p>
        </p:txBody>
      </p:sp>
      <p:sp>
        <p:nvSpPr>
          <p:cNvPr id="3" name="Content Placeholder 2"/>
          <p:cNvSpPr>
            <a:spLocks noGrp="1"/>
          </p:cNvSpPr>
          <p:nvPr>
            <p:ph idx="1"/>
          </p:nvPr>
        </p:nvSpPr>
        <p:spPr>
          <a:xfrm>
            <a:off x="838200" y="1399245"/>
            <a:ext cx="10515600" cy="4777718"/>
          </a:xfrm>
        </p:spPr>
        <p:txBody>
          <a:bodyPr>
            <a:normAutofit fontScale="62500" lnSpcReduction="20000"/>
          </a:bodyPr>
          <a:lstStyle/>
          <a:p>
            <a:r>
              <a:rPr lang="en-US" dirty="0"/>
              <a:t>Complex configuration options</a:t>
            </a:r>
          </a:p>
          <a:p>
            <a:pPr lvl="1"/>
            <a:r>
              <a:rPr lang="en-US" dirty="0"/>
              <a:t>Different interconnect types</a:t>
            </a:r>
          </a:p>
          <a:p>
            <a:pPr lvl="1"/>
            <a:r>
              <a:rPr lang="en-US" dirty="0"/>
              <a:t>Scheduling algorithms</a:t>
            </a:r>
          </a:p>
          <a:p>
            <a:pPr lvl="1"/>
            <a:r>
              <a:rPr lang="en-US" dirty="0"/>
              <a:t>MPI implementations</a:t>
            </a:r>
          </a:p>
          <a:p>
            <a:pPr lvl="1"/>
            <a:r>
              <a:rPr lang="en-US" dirty="0"/>
              <a:t>Job accounting</a:t>
            </a:r>
          </a:p>
          <a:p>
            <a:r>
              <a:rPr lang="en-US" dirty="0"/>
              <a:t>Scalable to over 10 million cores (</a:t>
            </a:r>
            <a:r>
              <a:rPr lang="en-US" dirty="0" err="1"/>
              <a:t>TaihuLight</a:t>
            </a:r>
            <a:r>
              <a:rPr lang="en-US" dirty="0"/>
              <a:t>)</a:t>
            </a:r>
          </a:p>
          <a:p>
            <a:r>
              <a:rPr lang="en-US" dirty="0"/>
              <a:t>Manages up to a thousand job submissions and 500 job executions per second</a:t>
            </a:r>
          </a:p>
          <a:p>
            <a:r>
              <a:rPr lang="en-US" dirty="0"/>
              <a:t>Multiple strategies for power optimization</a:t>
            </a:r>
          </a:p>
          <a:p>
            <a:r>
              <a:rPr lang="en-US" dirty="0"/>
              <a:t>Increased reliability through multiple daemons</a:t>
            </a:r>
          </a:p>
          <a:p>
            <a:r>
              <a:rPr lang="en-US" dirty="0"/>
              <a:t>Network topology aware</a:t>
            </a:r>
          </a:p>
          <a:p>
            <a:r>
              <a:rPr lang="en-US" dirty="0"/>
              <a:t>Decisions influenced by node architecture (NUMA, core distribution, thread affinities)</a:t>
            </a:r>
          </a:p>
          <a:p>
            <a:r>
              <a:rPr lang="en-US" dirty="0"/>
              <a:t>Supports expanding and shrinking job’s resource footprint during its execution</a:t>
            </a:r>
          </a:p>
          <a:p>
            <a:r>
              <a:rPr lang="en-US" dirty="0"/>
              <a:t>A number of scheduling algorithms with a broad range of control parameters</a:t>
            </a:r>
          </a:p>
          <a:p>
            <a:r>
              <a:rPr lang="en-US" dirty="0"/>
              <a:t>Accelerator support</a:t>
            </a:r>
          </a:p>
          <a:p>
            <a:r>
              <a:rPr lang="en-US" dirty="0"/>
              <a:t>Extensible via plugins in C and </a:t>
            </a:r>
            <a:r>
              <a:rPr lang="en-US" dirty="0" err="1"/>
              <a:t>Lua</a:t>
            </a:r>
            <a:endParaRPr lang="en-US" dirty="0"/>
          </a:p>
          <a:p>
            <a:r>
              <a:rPr lang="en-US" dirty="0"/>
              <a:t>Optional support for job profile database</a:t>
            </a:r>
          </a:p>
          <a:p>
            <a:pPr marL="0" indent="0">
              <a:buNone/>
            </a:pPr>
            <a:endParaRPr lang="en-US" dirty="0"/>
          </a:p>
        </p:txBody>
      </p:sp>
    </p:spTree>
    <p:extLst>
      <p:ext uri="{BB962C8B-B14F-4D97-AF65-F5344CB8AC3E}">
        <p14:creationId xmlns:p14="http://schemas.microsoft.com/office/powerpoint/2010/main" val="21566253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Slurm</a:t>
            </a:r>
            <a:r>
              <a:rPr lang="en-US" dirty="0"/>
              <a:t> Architecture</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0730" y="2286000"/>
            <a:ext cx="8406270" cy="297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293124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Workload Organization</a:t>
            </a:r>
          </a:p>
        </p:txBody>
      </p:sp>
      <p:sp>
        <p:nvSpPr>
          <p:cNvPr id="3" name="Content Placeholder 2"/>
          <p:cNvSpPr>
            <a:spLocks noGrp="1"/>
          </p:cNvSpPr>
          <p:nvPr>
            <p:ph idx="1"/>
          </p:nvPr>
        </p:nvSpPr>
        <p:spPr>
          <a:xfrm>
            <a:off x="1981200" y="1600201"/>
            <a:ext cx="3200400" cy="4525963"/>
          </a:xfrm>
        </p:spPr>
        <p:txBody>
          <a:bodyPr>
            <a:normAutofit fontScale="85000" lnSpcReduction="20000"/>
          </a:bodyPr>
          <a:lstStyle/>
          <a:p>
            <a:r>
              <a:rPr lang="en-US" dirty="0"/>
              <a:t>Partitions (queues)</a:t>
            </a:r>
          </a:p>
          <a:p>
            <a:pPr lvl="1"/>
            <a:r>
              <a:rPr lang="en-US" dirty="0"/>
              <a:t>Group execution resources</a:t>
            </a:r>
          </a:p>
          <a:p>
            <a:pPr lvl="1"/>
            <a:r>
              <a:rPr lang="en-US" dirty="0"/>
              <a:t>Uniquely named</a:t>
            </a:r>
          </a:p>
          <a:p>
            <a:pPr lvl="1"/>
            <a:r>
              <a:rPr lang="en-US" dirty="0"/>
              <a:t>May overlap</a:t>
            </a:r>
          </a:p>
          <a:p>
            <a:r>
              <a:rPr lang="en-US" dirty="0"/>
              <a:t>Job steps may utilize all or a fraction of nodes allocated to a parent job</a:t>
            </a:r>
          </a:p>
          <a:p>
            <a:r>
              <a:rPr lang="en-US" dirty="0"/>
              <a:t>Job arrays are a means to manage a large number of similar jobs (e.g., for throughput computing)</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1" y="2143126"/>
            <a:ext cx="4975225" cy="2657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952770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3F747-E075-4491-B054-21D809C0788E}"/>
              </a:ext>
            </a:extLst>
          </p:cNvPr>
          <p:cNvSpPr>
            <a:spLocks noGrp="1"/>
          </p:cNvSpPr>
          <p:nvPr>
            <p:ph type="ctrTitle"/>
          </p:nvPr>
        </p:nvSpPr>
        <p:spPr/>
        <p:txBody>
          <a:bodyPr/>
          <a:lstStyle/>
          <a:p>
            <a:r>
              <a:rPr lang="en-CA" dirty="0"/>
              <a:t>Lecture 5</a:t>
            </a:r>
          </a:p>
        </p:txBody>
      </p:sp>
      <p:sp>
        <p:nvSpPr>
          <p:cNvPr id="3" name="Subtitle 2">
            <a:extLst>
              <a:ext uri="{FF2B5EF4-FFF2-40B4-BE49-F238E27FC236}">
                <a16:creationId xmlns:a16="http://schemas.microsoft.com/office/drawing/2014/main" id="{A4214710-056D-4B89-8A2B-D025BE660363}"/>
              </a:ext>
            </a:extLst>
          </p:cNvPr>
          <p:cNvSpPr>
            <a:spLocks noGrp="1"/>
          </p:cNvSpPr>
          <p:nvPr>
            <p:ph type="subTitle" idx="1"/>
          </p:nvPr>
        </p:nvSpPr>
        <p:spPr/>
        <p:txBody>
          <a:bodyPr/>
          <a:lstStyle/>
          <a:p>
            <a:r>
              <a:rPr lang="en-CA" dirty="0"/>
              <a:t>Resource Management </a:t>
            </a:r>
          </a:p>
          <a:p>
            <a:r>
              <a:rPr lang="en-CA" dirty="0"/>
              <a:t>Symmetric Multiprocessors</a:t>
            </a:r>
          </a:p>
          <a:p>
            <a:endParaRPr lang="en-CA" dirty="0"/>
          </a:p>
        </p:txBody>
      </p:sp>
    </p:spTree>
    <p:extLst>
      <p:ext uri="{BB962C8B-B14F-4D97-AF65-F5344CB8AC3E}">
        <p14:creationId xmlns:p14="http://schemas.microsoft.com/office/powerpoint/2010/main" val="9248937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Slurm</a:t>
            </a:r>
            <a:r>
              <a:rPr lang="en-US" dirty="0"/>
              <a:t> Scheduling</a:t>
            </a:r>
          </a:p>
        </p:txBody>
      </p:sp>
      <p:sp>
        <p:nvSpPr>
          <p:cNvPr id="3" name="Content Placeholder 2"/>
          <p:cNvSpPr>
            <a:spLocks noGrp="1"/>
          </p:cNvSpPr>
          <p:nvPr>
            <p:ph idx="1"/>
          </p:nvPr>
        </p:nvSpPr>
        <p:spPr/>
        <p:txBody>
          <a:bodyPr>
            <a:normAutofit fontScale="62500" lnSpcReduction="20000"/>
          </a:bodyPr>
          <a:lstStyle/>
          <a:p>
            <a:r>
              <a:rPr lang="en-US" dirty="0"/>
              <a:t>Event-triggered scheduling as default</a:t>
            </a:r>
          </a:p>
          <a:p>
            <a:pPr lvl="1"/>
            <a:r>
              <a:rPr lang="en-US" dirty="0"/>
              <a:t>Considers only a limited number of jobs at the head of the queue</a:t>
            </a:r>
          </a:p>
          <a:p>
            <a:pPr lvl="1"/>
            <a:r>
              <a:rPr lang="en-US" dirty="0"/>
              <a:t>Fast and low overhead</a:t>
            </a:r>
          </a:p>
          <a:p>
            <a:r>
              <a:rPr lang="en-US" dirty="0"/>
              <a:t>Backfill scheduler</a:t>
            </a:r>
          </a:p>
          <a:p>
            <a:pPr lvl="1"/>
            <a:r>
              <a:rPr lang="en-US" dirty="0"/>
              <a:t>Starts lower priority jobs if that will not affect the expected start time of higher priority jobs</a:t>
            </a:r>
          </a:p>
          <a:p>
            <a:pPr lvl="1"/>
            <a:r>
              <a:rPr lang="en-US" dirty="0"/>
              <a:t>Fair treatment of lower priority jobs that require large amount of resources</a:t>
            </a:r>
          </a:p>
          <a:p>
            <a:pPr lvl="1"/>
            <a:r>
              <a:rPr lang="en-US" dirty="0"/>
              <a:t>Improves overall utilization</a:t>
            </a:r>
          </a:p>
          <a:p>
            <a:r>
              <a:rPr lang="en-US" dirty="0"/>
              <a:t>Gang scheduling</a:t>
            </a:r>
          </a:p>
          <a:p>
            <a:pPr lvl="1"/>
            <a:r>
              <a:rPr lang="en-US" dirty="0"/>
              <a:t>For multiple similar jobs sharing the same set of resources</a:t>
            </a:r>
          </a:p>
          <a:p>
            <a:r>
              <a:rPr lang="en-US" dirty="0"/>
              <a:t>Preemption</a:t>
            </a:r>
          </a:p>
          <a:p>
            <a:pPr lvl="1"/>
            <a:r>
              <a:rPr lang="en-US" dirty="0"/>
              <a:t>Stopping lower priority jobs to launch higher priority jobs</a:t>
            </a:r>
          </a:p>
          <a:p>
            <a:r>
              <a:rPr lang="en-US" dirty="0"/>
              <a:t>Generic Resources (GRES) driven scheduling</a:t>
            </a:r>
          </a:p>
          <a:p>
            <a:pPr lvl="1"/>
            <a:r>
              <a:rPr lang="en-US" dirty="0"/>
              <a:t>Based on hardware device availability (e.g., accelerators)</a:t>
            </a:r>
          </a:p>
          <a:p>
            <a:r>
              <a:rPr lang="en-US" dirty="0"/>
              <a:t>Elastic computing</a:t>
            </a:r>
          </a:p>
          <a:p>
            <a:pPr lvl="1"/>
            <a:r>
              <a:rPr lang="en-US" dirty="0"/>
              <a:t>Permits growing or shrinking of the overall resource footprint (both provided by the system or requested by the job)</a:t>
            </a:r>
          </a:p>
          <a:p>
            <a:r>
              <a:rPr lang="en-US" dirty="0"/>
              <a:t>High throughput computing</a:t>
            </a:r>
          </a:p>
        </p:txBody>
      </p:sp>
    </p:spTree>
    <p:extLst>
      <p:ext uri="{BB962C8B-B14F-4D97-AF65-F5344CB8AC3E}">
        <p14:creationId xmlns:p14="http://schemas.microsoft.com/office/powerpoint/2010/main" val="42046054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err="1"/>
              <a:t>srun</a:t>
            </a:r>
            <a:endParaRPr lang="en-US" dirty="0"/>
          </a:p>
        </p:txBody>
      </p:sp>
      <p:sp>
        <p:nvSpPr>
          <p:cNvPr id="3" name="Content Placeholder 2"/>
          <p:cNvSpPr>
            <a:spLocks noGrp="1"/>
          </p:cNvSpPr>
          <p:nvPr>
            <p:ph idx="1"/>
          </p:nvPr>
        </p:nvSpPr>
        <p:spPr/>
        <p:txBody>
          <a:bodyPr>
            <a:normAutofit fontScale="92500" lnSpcReduction="20000"/>
          </a:bodyPr>
          <a:lstStyle/>
          <a:p>
            <a:r>
              <a:rPr lang="en-US" dirty="0"/>
              <a:t>Starts a parallel job or job steps</a:t>
            </a:r>
          </a:p>
          <a:p>
            <a:r>
              <a:rPr lang="en-US" dirty="0"/>
              <a:t>Performs resource allocation for the job if such has not been performed yet</a:t>
            </a:r>
          </a:p>
          <a:p>
            <a:r>
              <a:rPr lang="en-US" dirty="0"/>
              <a:t>Syntax: </a:t>
            </a:r>
            <a:r>
              <a:rPr lang="en-US" dirty="0" err="1"/>
              <a:t>srun</a:t>
            </a:r>
            <a:r>
              <a:rPr lang="en-US" dirty="0"/>
              <a:t> [&lt;options&gt;] &lt;executable&gt; [&lt;arguments&gt;]</a:t>
            </a:r>
          </a:p>
          <a:p>
            <a:r>
              <a:rPr lang="en-US" dirty="0"/>
              <a:t>Frequently used options:</a:t>
            </a:r>
          </a:p>
          <a:p>
            <a:pPr marL="457200" lvl="1" indent="0">
              <a:buNone/>
            </a:pPr>
            <a:r>
              <a:rPr lang="en-US" dirty="0"/>
              <a:t>-t or --time=&lt;[hours:]</a:t>
            </a:r>
            <a:r>
              <a:rPr lang="en-US" dirty="0" err="1"/>
              <a:t>minutes:seconds</a:t>
            </a:r>
            <a:r>
              <a:rPr lang="en-US" dirty="0"/>
              <a:t>&gt;</a:t>
            </a:r>
          </a:p>
          <a:p>
            <a:pPr marL="457200" lvl="1" indent="0">
              <a:buNone/>
            </a:pPr>
            <a:r>
              <a:rPr lang="en-US" dirty="0"/>
              <a:t>-p or --partition=&lt;name&gt;</a:t>
            </a:r>
          </a:p>
          <a:p>
            <a:pPr marL="457200" lvl="1" indent="0">
              <a:buNone/>
            </a:pPr>
            <a:r>
              <a:rPr lang="en-US" dirty="0"/>
              <a:t>-N or --nodes=&lt;</a:t>
            </a:r>
            <a:r>
              <a:rPr lang="en-US" dirty="0" err="1"/>
              <a:t>min_nodes</a:t>
            </a:r>
            <a:r>
              <a:rPr lang="en-US" dirty="0"/>
              <a:t>&gt;</a:t>
            </a:r>
          </a:p>
          <a:p>
            <a:pPr marL="457200" lvl="1" indent="0">
              <a:buNone/>
            </a:pPr>
            <a:r>
              <a:rPr lang="en-US" dirty="0"/>
              <a:t>-n or --</a:t>
            </a:r>
            <a:r>
              <a:rPr lang="en-US" dirty="0" err="1"/>
              <a:t>ntasks</a:t>
            </a:r>
            <a:r>
              <a:rPr lang="en-US" dirty="0"/>
              <a:t>=&lt;</a:t>
            </a:r>
            <a:r>
              <a:rPr lang="en-US" dirty="0" err="1"/>
              <a:t>number_of_tasks</a:t>
            </a:r>
            <a:r>
              <a:rPr lang="en-US" dirty="0"/>
              <a:t>&gt;</a:t>
            </a:r>
          </a:p>
          <a:p>
            <a:pPr marL="457200" lvl="1" indent="0">
              <a:buNone/>
            </a:pPr>
            <a:r>
              <a:rPr lang="en-US" dirty="0"/>
              <a:t>-c or --</a:t>
            </a:r>
            <a:r>
              <a:rPr lang="en-US" dirty="0" err="1"/>
              <a:t>cpus-per_task</a:t>
            </a:r>
            <a:r>
              <a:rPr lang="en-US" dirty="0"/>
              <a:t>=&lt;</a:t>
            </a:r>
            <a:r>
              <a:rPr lang="en-US" dirty="0" err="1"/>
              <a:t>number_of_cpus</a:t>
            </a:r>
            <a:r>
              <a:rPr lang="en-US" dirty="0"/>
              <a:t>&gt;</a:t>
            </a:r>
          </a:p>
          <a:p>
            <a:pPr marL="457200" lvl="1" indent="0">
              <a:buNone/>
            </a:pPr>
            <a:r>
              <a:rPr lang="en-US" dirty="0"/>
              <a:t>--mem=&lt;megabytes&gt;</a:t>
            </a:r>
          </a:p>
          <a:p>
            <a:pPr marL="457200" lvl="1" indent="0">
              <a:buNone/>
            </a:pPr>
            <a:r>
              <a:rPr lang="en-US" dirty="0"/>
              <a:t>--exclusive</a:t>
            </a:r>
          </a:p>
          <a:p>
            <a:pPr marL="457200" lvl="1" indent="0">
              <a:buNone/>
            </a:pPr>
            <a:r>
              <a:rPr lang="en-US" dirty="0"/>
              <a:t>-s or --oversubscribe</a:t>
            </a:r>
          </a:p>
        </p:txBody>
      </p:sp>
    </p:spTree>
    <p:extLst>
      <p:ext uri="{BB962C8B-B14F-4D97-AF65-F5344CB8AC3E}">
        <p14:creationId xmlns:p14="http://schemas.microsoft.com/office/powerpoint/2010/main" val="23864964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err="1"/>
              <a:t>salloc</a:t>
            </a:r>
            <a:endParaRPr lang="en-US" i="1" dirty="0"/>
          </a:p>
        </p:txBody>
      </p:sp>
      <p:sp>
        <p:nvSpPr>
          <p:cNvPr id="3" name="Content Placeholder 2"/>
          <p:cNvSpPr>
            <a:spLocks noGrp="1"/>
          </p:cNvSpPr>
          <p:nvPr>
            <p:ph idx="1"/>
          </p:nvPr>
        </p:nvSpPr>
        <p:spPr/>
        <p:txBody>
          <a:bodyPr/>
          <a:lstStyle/>
          <a:p>
            <a:r>
              <a:rPr lang="en-US" dirty="0"/>
              <a:t>Performs resource allocation and runs the command specified by the user</a:t>
            </a:r>
          </a:p>
          <a:p>
            <a:r>
              <a:rPr lang="en-US" dirty="0"/>
              <a:t>Accepts the same options as </a:t>
            </a:r>
            <a:r>
              <a:rPr lang="en-US" i="1" dirty="0" err="1"/>
              <a:t>srun</a:t>
            </a:r>
            <a:endParaRPr lang="en-US" i="1" dirty="0"/>
          </a:p>
          <a:p>
            <a:r>
              <a:rPr lang="en-US" dirty="0"/>
              <a:t>Syntax: </a:t>
            </a:r>
            <a:r>
              <a:rPr lang="en-US" dirty="0" err="1"/>
              <a:t>salloc</a:t>
            </a:r>
            <a:r>
              <a:rPr lang="en-US" dirty="0"/>
              <a:t> [&lt;options&gt;] [&lt;command&gt; [&lt;arguments&gt;]]</a:t>
            </a:r>
          </a:p>
        </p:txBody>
      </p:sp>
    </p:spTree>
    <p:extLst>
      <p:ext uri="{BB962C8B-B14F-4D97-AF65-F5344CB8AC3E}">
        <p14:creationId xmlns:p14="http://schemas.microsoft.com/office/powerpoint/2010/main" val="3051744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err="1"/>
              <a:t>sbatch</a:t>
            </a:r>
            <a:endParaRPr lang="en-US" i="1" dirty="0"/>
          </a:p>
        </p:txBody>
      </p:sp>
      <p:sp>
        <p:nvSpPr>
          <p:cNvPr id="3" name="Content Placeholder 2"/>
          <p:cNvSpPr>
            <a:spLocks noGrp="1"/>
          </p:cNvSpPr>
          <p:nvPr>
            <p:ph idx="1"/>
          </p:nvPr>
        </p:nvSpPr>
        <p:spPr/>
        <p:txBody>
          <a:bodyPr>
            <a:normAutofit/>
          </a:bodyPr>
          <a:lstStyle/>
          <a:p>
            <a:r>
              <a:rPr lang="en-US" dirty="0"/>
              <a:t>Submits a job script for batch processing</a:t>
            </a:r>
          </a:p>
          <a:p>
            <a:r>
              <a:rPr lang="en-US" dirty="0"/>
              <a:t>Exits as soon as job parameters are accepted by the controller daemon (it does not wait for job execution)</a:t>
            </a:r>
          </a:p>
          <a:p>
            <a:r>
              <a:rPr lang="en-US" dirty="0"/>
              <a:t>Job output is stored in file named “</a:t>
            </a:r>
            <a:r>
              <a:rPr lang="en-US" dirty="0" err="1"/>
              <a:t>slurm</a:t>
            </a:r>
            <a:r>
              <a:rPr lang="en-US" dirty="0"/>
              <a:t>-%</a:t>
            </a:r>
            <a:r>
              <a:rPr lang="en-US" dirty="0" err="1"/>
              <a:t>j.out</a:t>
            </a:r>
            <a:r>
              <a:rPr lang="en-US" dirty="0"/>
              <a:t>”, where %j is the job number</a:t>
            </a:r>
          </a:p>
          <a:p>
            <a:r>
              <a:rPr lang="en-US" dirty="0"/>
              <a:t>Syntax: </a:t>
            </a:r>
            <a:r>
              <a:rPr lang="en-US" dirty="0" err="1"/>
              <a:t>sbatch</a:t>
            </a:r>
            <a:r>
              <a:rPr lang="en-US" dirty="0"/>
              <a:t> [&lt;options&gt;] [&lt;script&gt; [&lt;arguments&gt;]]</a:t>
            </a:r>
          </a:p>
          <a:p>
            <a:r>
              <a:rPr lang="en-US" dirty="0"/>
              <a:t>Uses the same resource options as </a:t>
            </a:r>
            <a:r>
              <a:rPr lang="en-US" i="1" dirty="0" err="1"/>
              <a:t>srun</a:t>
            </a:r>
            <a:endParaRPr lang="en-US" i="1" dirty="0"/>
          </a:p>
        </p:txBody>
      </p:sp>
    </p:spTree>
    <p:extLst>
      <p:ext uri="{BB962C8B-B14F-4D97-AF65-F5344CB8AC3E}">
        <p14:creationId xmlns:p14="http://schemas.microsoft.com/office/powerpoint/2010/main" val="13337813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a:t>
            </a:r>
            <a:r>
              <a:rPr lang="en-US" dirty="0" err="1"/>
              <a:t>MPI+OpenMP</a:t>
            </a:r>
            <a:r>
              <a:rPr lang="en-US" dirty="0"/>
              <a:t> Job Script</a:t>
            </a:r>
          </a:p>
        </p:txBody>
      </p:sp>
      <p:sp>
        <p:nvSpPr>
          <p:cNvPr id="3" name="Content Placeholder 2"/>
          <p:cNvSpPr>
            <a:spLocks noGrp="1"/>
          </p:cNvSpPr>
          <p:nvPr>
            <p:ph idx="1"/>
          </p:nvPr>
        </p:nvSpPr>
        <p:spPr/>
        <p:txBody>
          <a:bodyPr>
            <a:noAutofit/>
          </a:bodyPr>
          <a:lstStyle/>
          <a:p>
            <a:pPr marL="0" indent="0">
              <a:buNone/>
            </a:pPr>
            <a:r>
              <a:rPr lang="en-US" sz="2000" dirty="0">
                <a:latin typeface="Consolas" panose="020B0609020204030204" pitchFamily="49" charset="0"/>
                <a:cs typeface="Consolas" panose="020B0609020204030204" pitchFamily="49" charset="0"/>
              </a:rPr>
              <a:t>#!/bin/bash</a:t>
            </a:r>
          </a:p>
          <a:p>
            <a:pPr marL="0" indent="0">
              <a:buNone/>
            </a:pPr>
            <a:r>
              <a:rPr lang="en-US" sz="2000" dirty="0">
                <a:latin typeface="Consolas" panose="020B0609020204030204" pitchFamily="49" charset="0"/>
                <a:cs typeface="Consolas" panose="020B0609020204030204" pitchFamily="49" charset="0"/>
              </a:rPr>
              <a:t>#SBATCH --nodes=16</a:t>
            </a:r>
          </a:p>
          <a:p>
            <a:pPr marL="0" indent="0">
              <a:buNone/>
            </a:pPr>
            <a:r>
              <a:rPr lang="en-US" sz="2000" dirty="0">
                <a:latin typeface="Consolas" panose="020B0609020204030204" pitchFamily="49" charset="0"/>
                <a:cs typeface="Consolas" panose="020B0609020204030204" pitchFamily="49" charset="0"/>
              </a:rPr>
              <a:t>#SBATCH --</a:t>
            </a:r>
            <a:r>
              <a:rPr lang="en-US" sz="2000" dirty="0" err="1">
                <a:latin typeface="Consolas" panose="020B0609020204030204" pitchFamily="49" charset="0"/>
                <a:cs typeface="Consolas" panose="020B0609020204030204" pitchFamily="49" charset="0"/>
              </a:rPr>
              <a:t>cpus</a:t>
            </a:r>
            <a:r>
              <a:rPr lang="en-US" sz="2000" dirty="0">
                <a:latin typeface="Consolas" panose="020B0609020204030204" pitchFamily="49" charset="0"/>
                <a:cs typeface="Consolas" panose="020B0609020204030204" pitchFamily="49" charset="0"/>
              </a:rPr>
              <a:t>-per-task=8</a:t>
            </a:r>
          </a:p>
          <a:p>
            <a:pPr marL="0" indent="0">
              <a:buNone/>
            </a:pPr>
            <a:r>
              <a:rPr lang="en-US" sz="2000" dirty="0">
                <a:latin typeface="Consolas" panose="020B0609020204030204" pitchFamily="49" charset="0"/>
                <a:cs typeface="Consolas" panose="020B0609020204030204" pitchFamily="49" charset="0"/>
              </a:rPr>
              <a:t>#SBATCH time=2:00:00</a:t>
            </a:r>
          </a:p>
          <a:p>
            <a:pPr marL="0" indent="0">
              <a:buNone/>
            </a:pPr>
            <a:endParaRPr lang="en-US" sz="2000" dirty="0">
              <a:latin typeface="Consolas" panose="020B0609020204030204" pitchFamily="49" charset="0"/>
              <a:cs typeface="Consolas" panose="020B0609020204030204" pitchFamily="49" charset="0"/>
            </a:endParaRPr>
          </a:p>
          <a:p>
            <a:pPr marL="0" indent="0">
              <a:buNone/>
            </a:pPr>
            <a:r>
              <a:rPr lang="en-US" sz="2000" dirty="0">
                <a:latin typeface="Consolas" panose="020B0609020204030204" pitchFamily="49" charset="0"/>
                <a:cs typeface="Consolas" panose="020B0609020204030204" pitchFamily="49" charset="0"/>
              </a:rPr>
              <a:t># The </a:t>
            </a:r>
            <a:r>
              <a:rPr lang="en-US" sz="2000" dirty="0" err="1">
                <a:latin typeface="Consolas" panose="020B0609020204030204" pitchFamily="49" charset="0"/>
                <a:cs typeface="Consolas" panose="020B0609020204030204" pitchFamily="49" charset="0"/>
              </a:rPr>
              <a:t>hello_world</a:t>
            </a:r>
            <a:r>
              <a:rPr lang="en-US" sz="2000" dirty="0">
                <a:latin typeface="Consolas" panose="020B0609020204030204" pitchFamily="49" charset="0"/>
                <a:cs typeface="Consolas" panose="020B0609020204030204" pitchFamily="49" charset="0"/>
              </a:rPr>
              <a:t> application will be started </a:t>
            </a:r>
          </a:p>
          <a:p>
            <a:pPr marL="0" indent="0">
              <a:buNone/>
            </a:pPr>
            <a:r>
              <a:rPr lang="en-US" sz="2000" dirty="0">
                <a:latin typeface="Consolas" panose="020B0609020204030204" pitchFamily="49" charset="0"/>
                <a:cs typeface="Consolas" panose="020B0609020204030204" pitchFamily="49" charset="0"/>
              </a:rPr>
              <a:t># on 16 nodes with 8 threads per process;</a:t>
            </a:r>
          </a:p>
          <a:p>
            <a:pPr marL="0" indent="0">
              <a:buNone/>
            </a:pPr>
            <a:r>
              <a:rPr lang="en-US" sz="2000" dirty="0">
                <a:latin typeface="Consolas" panose="020B0609020204030204" pitchFamily="49" charset="0"/>
                <a:cs typeface="Consolas" panose="020B0609020204030204" pitchFamily="49" charset="0"/>
              </a:rPr>
              <a:t># its execution time is limited to 2 hours</a:t>
            </a:r>
          </a:p>
          <a:p>
            <a:pPr marL="0" indent="0">
              <a:buNone/>
            </a:pPr>
            <a:endParaRPr lang="en-US" sz="2000" dirty="0">
              <a:latin typeface="Consolas" panose="020B0609020204030204" pitchFamily="49" charset="0"/>
              <a:cs typeface="Consolas" panose="020B0609020204030204" pitchFamily="49" charset="0"/>
            </a:endParaRPr>
          </a:p>
          <a:p>
            <a:pPr marL="0" indent="0">
              <a:buNone/>
            </a:pPr>
            <a:r>
              <a:rPr lang="en-US" sz="2000" dirty="0">
                <a:latin typeface="Consolas" panose="020B0609020204030204" pitchFamily="49" charset="0"/>
                <a:cs typeface="Consolas" panose="020B0609020204030204" pitchFamily="49" charset="0"/>
              </a:rPr>
              <a:t>export OMP_NUM_THREADS=$SLURM_CPUS_PER_TASK</a:t>
            </a:r>
          </a:p>
          <a:p>
            <a:pPr marL="0" indent="0">
              <a:buNone/>
            </a:pPr>
            <a:r>
              <a:rPr lang="en-US" sz="2000" dirty="0" err="1">
                <a:latin typeface="Consolas" panose="020B0609020204030204" pitchFamily="49" charset="0"/>
                <a:cs typeface="Consolas" panose="020B0609020204030204" pitchFamily="49" charset="0"/>
              </a:rPr>
              <a:t>mpirun</a:t>
            </a:r>
            <a:r>
              <a:rPr lang="en-US" sz="2000" dirty="0">
                <a:latin typeface="Consolas" panose="020B0609020204030204" pitchFamily="49" charset="0"/>
                <a:cs typeface="Consolas" panose="020B0609020204030204" pitchFamily="49" charset="0"/>
              </a:rPr>
              <a:t> </a:t>
            </a:r>
            <a:r>
              <a:rPr lang="en-US" sz="2000" dirty="0" err="1">
                <a:latin typeface="Consolas" panose="020B0609020204030204" pitchFamily="49" charset="0"/>
                <a:cs typeface="Consolas" panose="020B0609020204030204" pitchFamily="49" charset="0"/>
              </a:rPr>
              <a:t>hello_world</a:t>
            </a:r>
            <a:endParaRPr lang="en-US" sz="200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9864970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err="1"/>
              <a:t>squeue</a:t>
            </a:r>
            <a:endParaRPr lang="en-US" i="1" dirty="0"/>
          </a:p>
        </p:txBody>
      </p:sp>
      <p:sp>
        <p:nvSpPr>
          <p:cNvPr id="3" name="Content Placeholder 2"/>
          <p:cNvSpPr>
            <a:spLocks noGrp="1"/>
          </p:cNvSpPr>
          <p:nvPr>
            <p:ph idx="1"/>
          </p:nvPr>
        </p:nvSpPr>
        <p:spPr/>
        <p:txBody>
          <a:bodyPr>
            <a:normAutofit fontScale="85000" lnSpcReduction="20000"/>
          </a:bodyPr>
          <a:lstStyle/>
          <a:p>
            <a:r>
              <a:rPr lang="en-US" dirty="0"/>
              <a:t>Displays information about queued jobs</a:t>
            </a:r>
          </a:p>
          <a:p>
            <a:r>
              <a:rPr lang="en-US" dirty="0"/>
              <a:t>May be used to examine the job’s status as well as resource allocations</a:t>
            </a:r>
          </a:p>
          <a:p>
            <a:r>
              <a:rPr lang="en-US" dirty="0"/>
              <a:t>Syntax: </a:t>
            </a:r>
            <a:r>
              <a:rPr lang="en-US" dirty="0" err="1"/>
              <a:t>squeue</a:t>
            </a:r>
            <a:r>
              <a:rPr lang="en-US" dirty="0"/>
              <a:t> [&lt;options&gt;]</a:t>
            </a:r>
          </a:p>
          <a:p>
            <a:r>
              <a:rPr lang="en-US" dirty="0"/>
              <a:t>Frequently used options:</a:t>
            </a:r>
          </a:p>
          <a:p>
            <a:pPr marL="457200" lvl="1" indent="0">
              <a:buNone/>
            </a:pPr>
            <a:r>
              <a:rPr lang="en-US" dirty="0"/>
              <a:t>--all</a:t>
            </a:r>
          </a:p>
          <a:p>
            <a:pPr marL="457200" lvl="1" indent="0">
              <a:buNone/>
            </a:pPr>
            <a:r>
              <a:rPr lang="en-US" dirty="0"/>
              <a:t>-l or --long</a:t>
            </a:r>
          </a:p>
          <a:p>
            <a:pPr marL="457200" lvl="1" indent="0">
              <a:buNone/>
            </a:pPr>
            <a:r>
              <a:rPr lang="en-US" dirty="0"/>
              <a:t>-M or --clusters=&lt;</a:t>
            </a:r>
            <a:r>
              <a:rPr lang="en-US" dirty="0" err="1"/>
              <a:t>list_of_clusters</a:t>
            </a:r>
            <a:r>
              <a:rPr lang="en-US" dirty="0"/>
              <a:t>&gt;</a:t>
            </a:r>
          </a:p>
          <a:p>
            <a:pPr marL="457200" lvl="1" indent="0">
              <a:buNone/>
            </a:pPr>
            <a:r>
              <a:rPr lang="en-US" dirty="0"/>
              <a:t>-p or --partition=&lt;name&gt;</a:t>
            </a:r>
          </a:p>
          <a:p>
            <a:pPr marL="457200" lvl="1" indent="0">
              <a:buNone/>
            </a:pPr>
            <a:r>
              <a:rPr lang="en-US" dirty="0"/>
              <a:t>-t or --states=&lt;</a:t>
            </a:r>
            <a:r>
              <a:rPr lang="en-US" dirty="0" err="1"/>
              <a:t>list_of_states</a:t>
            </a:r>
            <a:r>
              <a:rPr lang="en-US" dirty="0"/>
              <a:t>&gt;</a:t>
            </a:r>
          </a:p>
          <a:p>
            <a:pPr marL="457200" lvl="1" indent="0">
              <a:buNone/>
            </a:pPr>
            <a:r>
              <a:rPr lang="en-US" dirty="0"/>
              <a:t>-u or --user=&lt;</a:t>
            </a:r>
            <a:r>
              <a:rPr lang="en-US" dirty="0" err="1"/>
              <a:t>list_of_users</a:t>
            </a:r>
            <a:r>
              <a:rPr lang="en-US" dirty="0"/>
              <a:t>&gt;</a:t>
            </a:r>
          </a:p>
          <a:p>
            <a:pPr marL="457200" lvl="1" indent="0">
              <a:buNone/>
            </a:pPr>
            <a:r>
              <a:rPr lang="en-US" dirty="0"/>
              <a:t>-</a:t>
            </a:r>
            <a:r>
              <a:rPr lang="en-US" dirty="0" err="1"/>
              <a:t>i</a:t>
            </a:r>
            <a:r>
              <a:rPr lang="en-US" dirty="0"/>
              <a:t> or --iterate=&lt;seconds&gt;</a:t>
            </a:r>
          </a:p>
          <a:p>
            <a:r>
              <a:rPr lang="en-US" dirty="0"/>
              <a:t>Common job states include (abbreviated form in parentheses): PENDING (PD), RUNNING (R), SUSPENDED (S), STOPPED (ST), COMPLETING (CG), CANCELLED (CA), FAILED (F), TIMEOUT (TO), PREEMPTED (PR)</a:t>
            </a:r>
          </a:p>
        </p:txBody>
      </p:sp>
    </p:spTree>
    <p:extLst>
      <p:ext uri="{BB962C8B-B14F-4D97-AF65-F5344CB8AC3E}">
        <p14:creationId xmlns:p14="http://schemas.microsoft.com/office/powerpoint/2010/main" val="33074877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err="1"/>
              <a:t>scancel</a:t>
            </a:r>
            <a:endParaRPr lang="en-US" i="1" dirty="0"/>
          </a:p>
        </p:txBody>
      </p:sp>
      <p:sp>
        <p:nvSpPr>
          <p:cNvPr id="3" name="Content Placeholder 2"/>
          <p:cNvSpPr>
            <a:spLocks noGrp="1"/>
          </p:cNvSpPr>
          <p:nvPr>
            <p:ph idx="1"/>
          </p:nvPr>
        </p:nvSpPr>
        <p:spPr/>
        <p:txBody>
          <a:bodyPr>
            <a:normAutofit lnSpcReduction="10000"/>
          </a:bodyPr>
          <a:lstStyle/>
          <a:p>
            <a:r>
              <a:rPr lang="en-US" dirty="0"/>
              <a:t>Used to cancel submitted jobs or deliver signals to them</a:t>
            </a:r>
          </a:p>
          <a:p>
            <a:r>
              <a:rPr lang="en-US" dirty="0"/>
              <a:t>Syntax: </a:t>
            </a:r>
            <a:r>
              <a:rPr lang="en-US" dirty="0" err="1"/>
              <a:t>scancel</a:t>
            </a:r>
            <a:r>
              <a:rPr lang="en-US" dirty="0"/>
              <a:t> [&lt;options&gt;] [&lt;</a:t>
            </a:r>
            <a:r>
              <a:rPr lang="en-US" dirty="0" err="1"/>
              <a:t>jobid</a:t>
            </a:r>
            <a:r>
              <a:rPr lang="en-US" dirty="0"/>
              <a:t>&gt;]…</a:t>
            </a:r>
          </a:p>
          <a:p>
            <a:r>
              <a:rPr lang="en-US" dirty="0"/>
              <a:t>Frequently used options:</a:t>
            </a:r>
          </a:p>
          <a:p>
            <a:pPr marL="457200" lvl="1" indent="0">
              <a:buNone/>
            </a:pPr>
            <a:r>
              <a:rPr lang="en-US" dirty="0"/>
              <a:t>-s or --signal=&lt;</a:t>
            </a:r>
            <a:r>
              <a:rPr lang="en-US" dirty="0" err="1"/>
              <a:t>signal_name</a:t>
            </a:r>
            <a:r>
              <a:rPr lang="en-US" dirty="0"/>
              <a:t>&gt;</a:t>
            </a:r>
          </a:p>
          <a:p>
            <a:pPr marL="457200" lvl="1" indent="0">
              <a:buNone/>
            </a:pPr>
            <a:r>
              <a:rPr lang="en-US" dirty="0"/>
              <a:t>-n or --name=&lt;</a:t>
            </a:r>
            <a:r>
              <a:rPr lang="en-US" dirty="0" err="1"/>
              <a:t>job_name</a:t>
            </a:r>
            <a:r>
              <a:rPr lang="en-US" dirty="0"/>
              <a:t>&gt;</a:t>
            </a:r>
          </a:p>
          <a:p>
            <a:pPr marL="457200" lvl="1" indent="0">
              <a:buNone/>
            </a:pPr>
            <a:r>
              <a:rPr lang="en-US" dirty="0"/>
              <a:t>-p or --partition=&lt;</a:t>
            </a:r>
            <a:r>
              <a:rPr lang="en-US" dirty="0" err="1"/>
              <a:t>partition_name</a:t>
            </a:r>
            <a:r>
              <a:rPr lang="en-US" dirty="0"/>
              <a:t>&gt;</a:t>
            </a:r>
          </a:p>
          <a:p>
            <a:pPr marL="457200" lvl="1" indent="0">
              <a:buNone/>
            </a:pPr>
            <a:r>
              <a:rPr lang="en-US" dirty="0"/>
              <a:t>-t or --state=&lt;</a:t>
            </a:r>
            <a:r>
              <a:rPr lang="en-US" dirty="0" err="1"/>
              <a:t>job_state</a:t>
            </a:r>
            <a:r>
              <a:rPr lang="en-US" dirty="0"/>
              <a:t>&gt;</a:t>
            </a:r>
          </a:p>
          <a:p>
            <a:pPr marL="457200" lvl="1" indent="0">
              <a:buNone/>
            </a:pPr>
            <a:r>
              <a:rPr lang="en-US" dirty="0"/>
              <a:t>-u or --user=&lt;</a:t>
            </a:r>
            <a:r>
              <a:rPr lang="en-US" dirty="0" err="1"/>
              <a:t>user_id</a:t>
            </a:r>
            <a:r>
              <a:rPr lang="en-US" dirty="0"/>
              <a:t>&gt;</a:t>
            </a:r>
          </a:p>
          <a:p>
            <a:pPr marL="457200" lvl="1" indent="0">
              <a:buNone/>
            </a:pPr>
            <a:r>
              <a:rPr lang="en-US" dirty="0"/>
              <a:t>-</a:t>
            </a:r>
            <a:r>
              <a:rPr lang="en-US" dirty="0" err="1"/>
              <a:t>i</a:t>
            </a:r>
            <a:r>
              <a:rPr lang="en-US" dirty="0"/>
              <a:t> or --interactive</a:t>
            </a:r>
          </a:p>
          <a:p>
            <a:r>
              <a:rPr lang="en-US" dirty="0"/>
              <a:t>The permitted job state include PENDING, RUNNING or SUSPENDED</a:t>
            </a:r>
          </a:p>
        </p:txBody>
      </p:sp>
    </p:spTree>
    <p:extLst>
      <p:ext uri="{BB962C8B-B14F-4D97-AF65-F5344CB8AC3E}">
        <p14:creationId xmlns:p14="http://schemas.microsoft.com/office/powerpoint/2010/main" val="30433552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err="1"/>
              <a:t>sacct</a:t>
            </a:r>
            <a:endParaRPr lang="en-US" i="1" dirty="0"/>
          </a:p>
        </p:txBody>
      </p:sp>
      <p:sp>
        <p:nvSpPr>
          <p:cNvPr id="3" name="Content Placeholder 2"/>
          <p:cNvSpPr>
            <a:spLocks noGrp="1"/>
          </p:cNvSpPr>
          <p:nvPr>
            <p:ph idx="1"/>
          </p:nvPr>
        </p:nvSpPr>
        <p:spPr/>
        <p:txBody>
          <a:bodyPr>
            <a:normAutofit fontScale="92500" lnSpcReduction="10000"/>
          </a:bodyPr>
          <a:lstStyle/>
          <a:p>
            <a:r>
              <a:rPr lang="en-US" dirty="0"/>
              <a:t>Retrieves job information from </a:t>
            </a:r>
            <a:r>
              <a:rPr lang="en-US" dirty="0" err="1"/>
              <a:t>Slurm</a:t>
            </a:r>
            <a:r>
              <a:rPr lang="en-US" dirty="0"/>
              <a:t> logs</a:t>
            </a:r>
          </a:p>
          <a:p>
            <a:r>
              <a:rPr lang="en-US" dirty="0"/>
              <a:t>May be used to access status and exit code of no longer existing jobs</a:t>
            </a:r>
          </a:p>
          <a:p>
            <a:r>
              <a:rPr lang="en-US" dirty="0"/>
              <a:t>Syntax: </a:t>
            </a:r>
            <a:r>
              <a:rPr lang="en-US" dirty="0" err="1"/>
              <a:t>sacct</a:t>
            </a:r>
            <a:r>
              <a:rPr lang="en-US" dirty="0"/>
              <a:t> [&lt;options&gt;]</a:t>
            </a:r>
          </a:p>
          <a:p>
            <a:r>
              <a:rPr lang="en-US" dirty="0"/>
              <a:t>Frequently used options:</a:t>
            </a:r>
          </a:p>
          <a:p>
            <a:pPr marL="457200" lvl="1" indent="0">
              <a:buNone/>
            </a:pPr>
            <a:r>
              <a:rPr lang="en-US" dirty="0"/>
              <a:t>-a or </a:t>
            </a:r>
            <a:r>
              <a:rPr lang="en-US" dirty="0" err="1"/>
              <a:t>allusers</a:t>
            </a:r>
            <a:endParaRPr lang="en-US" dirty="0"/>
          </a:p>
          <a:p>
            <a:pPr marL="457200" lvl="1" indent="0">
              <a:buNone/>
            </a:pPr>
            <a:r>
              <a:rPr lang="en-US" dirty="0"/>
              <a:t>-L or </a:t>
            </a:r>
            <a:r>
              <a:rPr lang="en-US" dirty="0" err="1"/>
              <a:t>allclusters</a:t>
            </a:r>
            <a:endParaRPr lang="en-US" dirty="0"/>
          </a:p>
          <a:p>
            <a:pPr marL="457200" lvl="1" indent="0">
              <a:buNone/>
            </a:pPr>
            <a:r>
              <a:rPr lang="en-US" dirty="0"/>
              <a:t>-l or long</a:t>
            </a:r>
          </a:p>
          <a:p>
            <a:pPr marL="457200" lvl="1" indent="0">
              <a:buNone/>
            </a:pPr>
            <a:r>
              <a:rPr lang="en-US" dirty="0"/>
              <a:t>-j or job=&lt;</a:t>
            </a:r>
            <a:r>
              <a:rPr lang="en-US" dirty="0" err="1"/>
              <a:t>job_id</a:t>
            </a:r>
            <a:r>
              <a:rPr lang="en-US" dirty="0"/>
              <a:t>&gt;</a:t>
            </a:r>
          </a:p>
          <a:p>
            <a:pPr marL="457200" lvl="1" indent="0">
              <a:buNone/>
            </a:pPr>
            <a:r>
              <a:rPr lang="en-US" dirty="0"/>
              <a:t>--name=&lt;</a:t>
            </a:r>
            <a:r>
              <a:rPr lang="en-US" dirty="0" err="1"/>
              <a:t>list_of_job_names</a:t>
            </a:r>
            <a:r>
              <a:rPr lang="en-US" dirty="0"/>
              <a:t>&gt;</a:t>
            </a:r>
          </a:p>
          <a:p>
            <a:pPr marL="457200" lvl="1" indent="0">
              <a:buNone/>
            </a:pPr>
            <a:r>
              <a:rPr lang="en-US" dirty="0"/>
              <a:t>-s or </a:t>
            </a:r>
            <a:r>
              <a:rPr lang="en-US" dirty="0" err="1"/>
              <a:t>state_list</a:t>
            </a:r>
            <a:r>
              <a:rPr lang="en-US" dirty="0"/>
              <a:t>=&lt;</a:t>
            </a:r>
            <a:r>
              <a:rPr lang="en-US" dirty="0" err="1"/>
              <a:t>list_of_states</a:t>
            </a:r>
            <a:r>
              <a:rPr lang="en-US" dirty="0"/>
              <a:t>&gt;</a:t>
            </a:r>
          </a:p>
          <a:p>
            <a:r>
              <a:rPr lang="en-US" dirty="0"/>
              <a:t>The permitted states are same as for the </a:t>
            </a:r>
            <a:r>
              <a:rPr lang="en-US" i="1" dirty="0" err="1"/>
              <a:t>squeue</a:t>
            </a:r>
            <a:r>
              <a:rPr lang="en-US" dirty="0"/>
              <a:t> command</a:t>
            </a:r>
          </a:p>
        </p:txBody>
      </p:sp>
    </p:spTree>
    <p:extLst>
      <p:ext uri="{BB962C8B-B14F-4D97-AF65-F5344CB8AC3E}">
        <p14:creationId xmlns:p14="http://schemas.microsoft.com/office/powerpoint/2010/main" val="22318811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err="1"/>
              <a:t>sinfo</a:t>
            </a:r>
            <a:endParaRPr lang="en-US" i="1" dirty="0"/>
          </a:p>
        </p:txBody>
      </p:sp>
      <p:sp>
        <p:nvSpPr>
          <p:cNvPr id="3" name="Content Placeholder 2"/>
          <p:cNvSpPr>
            <a:spLocks noGrp="1"/>
          </p:cNvSpPr>
          <p:nvPr>
            <p:ph idx="1"/>
          </p:nvPr>
        </p:nvSpPr>
        <p:spPr/>
        <p:txBody>
          <a:bodyPr>
            <a:normAutofit/>
          </a:bodyPr>
          <a:lstStyle/>
          <a:p>
            <a:r>
              <a:rPr lang="en-US" dirty="0"/>
              <a:t>Displays system’s partition and node information</a:t>
            </a:r>
          </a:p>
          <a:p>
            <a:r>
              <a:rPr lang="en-US" dirty="0"/>
              <a:t> Syntax: </a:t>
            </a:r>
            <a:r>
              <a:rPr lang="en-US" dirty="0" err="1"/>
              <a:t>sinfo</a:t>
            </a:r>
            <a:r>
              <a:rPr lang="en-US" dirty="0"/>
              <a:t> [&lt;options&gt;]</a:t>
            </a:r>
          </a:p>
          <a:p>
            <a:r>
              <a:rPr lang="en-US" dirty="0"/>
              <a:t>Frequently used options:</a:t>
            </a:r>
          </a:p>
          <a:p>
            <a:pPr lvl="1"/>
            <a:r>
              <a:rPr lang="en-US" i="1" dirty="0" err="1"/>
              <a:t>squeue’s</a:t>
            </a:r>
            <a:r>
              <a:rPr lang="en-US" dirty="0"/>
              <a:t> options: all, long, clusters partition, iterate have the same meaning here</a:t>
            </a:r>
          </a:p>
          <a:p>
            <a:pPr marL="457200" lvl="1" indent="0">
              <a:buNone/>
            </a:pPr>
            <a:r>
              <a:rPr lang="en-US" dirty="0"/>
              <a:t>-r or --responding</a:t>
            </a:r>
          </a:p>
          <a:p>
            <a:pPr marL="457200" lvl="1" indent="0">
              <a:buNone/>
            </a:pPr>
            <a:r>
              <a:rPr lang="en-US" dirty="0"/>
              <a:t>-d or --dead</a:t>
            </a:r>
          </a:p>
          <a:p>
            <a:pPr marL="457200" lvl="1" indent="0">
              <a:buNone/>
            </a:pPr>
            <a:r>
              <a:rPr lang="en-US" dirty="0"/>
              <a:t>-e or --exact</a:t>
            </a:r>
          </a:p>
          <a:p>
            <a:pPr marL="457200" lvl="1" indent="0">
              <a:buNone/>
            </a:pPr>
            <a:r>
              <a:rPr lang="en-US" dirty="0"/>
              <a:t>-N or --Node</a:t>
            </a:r>
          </a:p>
        </p:txBody>
      </p:sp>
    </p:spTree>
    <p:extLst>
      <p:ext uri="{BB962C8B-B14F-4D97-AF65-F5344CB8AC3E}">
        <p14:creationId xmlns:p14="http://schemas.microsoft.com/office/powerpoint/2010/main" val="29024671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Important Environment Variables</a:t>
            </a:r>
          </a:p>
        </p:txBody>
      </p:sp>
      <p:sp>
        <p:nvSpPr>
          <p:cNvPr id="3" name="Content Placeholder 2"/>
          <p:cNvSpPr>
            <a:spLocks noGrp="1"/>
          </p:cNvSpPr>
          <p:nvPr>
            <p:ph idx="1"/>
          </p:nvPr>
        </p:nvSpPr>
        <p:spPr/>
        <p:txBody>
          <a:bodyPr>
            <a:normAutofit fontScale="70000" lnSpcReduction="20000"/>
          </a:bodyPr>
          <a:lstStyle/>
          <a:p>
            <a:r>
              <a:rPr lang="en-US" dirty="0"/>
              <a:t>Accessible from within job scripts</a:t>
            </a:r>
          </a:p>
          <a:p>
            <a:r>
              <a:rPr lang="en-US" dirty="0"/>
              <a:t>Permit runtime customization of job execution</a:t>
            </a:r>
          </a:p>
          <a:p>
            <a:r>
              <a:rPr lang="en-US" dirty="0"/>
              <a:t>Often used variable list</a:t>
            </a:r>
          </a:p>
          <a:p>
            <a:pPr lvl="1"/>
            <a:r>
              <a:rPr lang="en-US" dirty="0"/>
              <a:t>SLURM_NTASKS</a:t>
            </a:r>
          </a:p>
          <a:p>
            <a:pPr lvl="1"/>
            <a:r>
              <a:rPr lang="en-US" dirty="0"/>
              <a:t>SLURM_NTASKS_PER_NODE</a:t>
            </a:r>
          </a:p>
          <a:p>
            <a:pPr lvl="1"/>
            <a:r>
              <a:rPr lang="en-US" dirty="0"/>
              <a:t>SLURM_CPUS_PER_TASK</a:t>
            </a:r>
          </a:p>
          <a:p>
            <a:pPr lvl="1"/>
            <a:r>
              <a:rPr lang="en-US" dirty="0"/>
              <a:t>SLURM_JOB_NUM_NODES (total number of nodes allocated to job)</a:t>
            </a:r>
          </a:p>
          <a:p>
            <a:pPr lvl="1"/>
            <a:r>
              <a:rPr lang="en-US" dirty="0"/>
              <a:t>SLURM_CPUS_ON_NODE (number of cores on the current node)</a:t>
            </a:r>
          </a:p>
          <a:p>
            <a:pPr lvl="1"/>
            <a:r>
              <a:rPr lang="en-US" dirty="0"/>
              <a:t>SLURM_SUBMIT_HOST</a:t>
            </a:r>
          </a:p>
          <a:p>
            <a:pPr lvl="1"/>
            <a:r>
              <a:rPr lang="en-US" dirty="0"/>
              <a:t>SLURM_CLUSTER_NAME</a:t>
            </a:r>
          </a:p>
          <a:p>
            <a:pPr lvl="1"/>
            <a:r>
              <a:rPr lang="en-US" dirty="0"/>
              <a:t>SLURM_JOB_PARTITION</a:t>
            </a:r>
          </a:p>
          <a:p>
            <a:pPr lvl="1"/>
            <a:r>
              <a:rPr lang="en-US" dirty="0"/>
              <a:t>SLURM_JOB_ID</a:t>
            </a:r>
          </a:p>
          <a:p>
            <a:pPr lvl="1"/>
            <a:r>
              <a:rPr lang="en-US" dirty="0"/>
              <a:t>SLURM_JOB_NODELIST (list of node names allocated to the job)</a:t>
            </a:r>
          </a:p>
          <a:p>
            <a:pPr lvl="1"/>
            <a:r>
              <a:rPr lang="en-US" dirty="0"/>
              <a:t>SLURM_TASKS_PER_NODE (list of tasks on each node corresponding to the host order in SLURM_JOB_NODELIST)</a:t>
            </a:r>
          </a:p>
          <a:p>
            <a:pPr lvl="1"/>
            <a:r>
              <a:rPr lang="en-US" dirty="0"/>
              <a:t>SLURM_SUBMIT_DIR</a:t>
            </a:r>
          </a:p>
        </p:txBody>
      </p:sp>
    </p:spTree>
    <p:extLst>
      <p:ext uri="{BB962C8B-B14F-4D97-AF65-F5344CB8AC3E}">
        <p14:creationId xmlns:p14="http://schemas.microsoft.com/office/powerpoint/2010/main" val="18162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Resource Management</a:t>
            </a:r>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317601842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Slurm</a:t>
            </a:r>
            <a:r>
              <a:rPr lang="en-US" dirty="0"/>
              <a:t> Tips and Tricks</a:t>
            </a:r>
          </a:p>
        </p:txBody>
      </p:sp>
      <p:sp>
        <p:nvSpPr>
          <p:cNvPr id="3" name="Content Placeholder 2"/>
          <p:cNvSpPr>
            <a:spLocks noGrp="1"/>
          </p:cNvSpPr>
          <p:nvPr>
            <p:ph idx="1"/>
          </p:nvPr>
        </p:nvSpPr>
        <p:spPr/>
        <p:txBody>
          <a:bodyPr>
            <a:normAutofit/>
          </a:bodyPr>
          <a:lstStyle/>
          <a:p>
            <a:r>
              <a:rPr lang="en-US" dirty="0"/>
              <a:t>Launch interactive shell:</a:t>
            </a:r>
          </a:p>
          <a:p>
            <a:pPr marL="457200" lvl="1" indent="0">
              <a:buNone/>
            </a:pPr>
            <a:r>
              <a:rPr lang="en-US" dirty="0" err="1">
                <a:latin typeface="Consolas" panose="020B0609020204030204" pitchFamily="49" charset="0"/>
                <a:cs typeface="Consolas" panose="020B0609020204030204" pitchFamily="49" charset="0"/>
              </a:rPr>
              <a:t>srun</a:t>
            </a:r>
            <a:r>
              <a:rPr lang="en-US" dirty="0">
                <a:latin typeface="Consolas" panose="020B0609020204030204" pitchFamily="49" charset="0"/>
                <a:cs typeface="Consolas" panose="020B0609020204030204" pitchFamily="49" charset="0"/>
              </a:rPr>
              <a:t> -N2 -t60 --</a:t>
            </a:r>
            <a:r>
              <a:rPr lang="en-US" dirty="0" err="1">
                <a:latin typeface="Consolas" panose="020B0609020204030204" pitchFamily="49" charset="0"/>
                <a:cs typeface="Consolas" panose="020B0609020204030204" pitchFamily="49" charset="0"/>
              </a:rPr>
              <a:t>pty</a:t>
            </a:r>
            <a:r>
              <a:rPr lang="en-US" dirty="0">
                <a:latin typeface="Consolas" panose="020B0609020204030204" pitchFamily="49" charset="0"/>
                <a:cs typeface="Consolas" panose="020B0609020204030204" pitchFamily="49" charset="0"/>
              </a:rPr>
              <a:t> /bin/bash</a:t>
            </a:r>
          </a:p>
          <a:p>
            <a:r>
              <a:rPr lang="en-US" dirty="0"/>
              <a:t>Enable X window forwarding:</a:t>
            </a:r>
          </a:p>
          <a:p>
            <a:pPr marL="457200" lvl="1" indent="0">
              <a:buNone/>
            </a:pPr>
            <a:r>
              <a:rPr lang="en-US" dirty="0" err="1">
                <a:latin typeface="Consolas" panose="020B0609020204030204" pitchFamily="49" charset="0"/>
                <a:cs typeface="Consolas" panose="020B0609020204030204" pitchFamily="49" charset="0"/>
              </a:rPr>
              <a:t>srun</a:t>
            </a:r>
            <a:r>
              <a:rPr lang="en-US" dirty="0">
                <a:latin typeface="Consolas" panose="020B0609020204030204" pitchFamily="49" charset="0"/>
                <a:cs typeface="Consolas" panose="020B0609020204030204" pitchFamily="49" charset="0"/>
              </a:rPr>
              <a:t> -N1 -t20 --x11 </a:t>
            </a:r>
            <a:r>
              <a:rPr lang="en-US" dirty="0" err="1">
                <a:latin typeface="Consolas" panose="020B0609020204030204" pitchFamily="49" charset="0"/>
                <a:cs typeface="Consolas" panose="020B0609020204030204" pitchFamily="49" charset="0"/>
              </a:rPr>
              <a:t>xterm</a:t>
            </a:r>
            <a:endParaRPr lang="en-US" dirty="0">
              <a:latin typeface="Consolas" panose="020B0609020204030204" pitchFamily="49" charset="0"/>
              <a:cs typeface="Consolas" panose="020B0609020204030204" pitchFamily="49" charset="0"/>
            </a:endParaRPr>
          </a:p>
          <a:p>
            <a:r>
              <a:rPr lang="en-US" dirty="0"/>
              <a:t>Figure out the estimated start time of queued job:</a:t>
            </a:r>
          </a:p>
          <a:p>
            <a:pPr marL="457200" lvl="1" indent="0">
              <a:buNone/>
            </a:pPr>
            <a:r>
              <a:rPr lang="en-US" dirty="0" err="1">
                <a:latin typeface="Consolas" panose="020B0609020204030204" pitchFamily="49" charset="0"/>
                <a:cs typeface="Consolas" panose="020B0609020204030204" pitchFamily="49" charset="0"/>
              </a:rPr>
              <a:t>squeue</a:t>
            </a:r>
            <a:r>
              <a:rPr lang="en-US" dirty="0">
                <a:latin typeface="Consolas" panose="020B0609020204030204" pitchFamily="49" charset="0"/>
                <a:cs typeface="Consolas" panose="020B0609020204030204" pitchFamily="49" charset="0"/>
              </a:rPr>
              <a:t> --start -j &lt;</a:t>
            </a:r>
            <a:r>
              <a:rPr lang="en-US" dirty="0" err="1">
                <a:latin typeface="Consolas" panose="020B0609020204030204" pitchFamily="49" charset="0"/>
                <a:cs typeface="Consolas" panose="020B0609020204030204" pitchFamily="49" charset="0"/>
              </a:rPr>
              <a:t>job_id</a:t>
            </a:r>
            <a:r>
              <a:rPr lang="en-US" dirty="0">
                <a:latin typeface="Consolas" panose="020B0609020204030204" pitchFamily="49" charset="0"/>
                <a:cs typeface="Consolas" panose="020B0609020204030204" pitchFamily="49" charset="0"/>
              </a:rPr>
              <a:t>&gt;</a:t>
            </a:r>
          </a:p>
          <a:p>
            <a:r>
              <a:rPr lang="en-US" dirty="0"/>
              <a:t>Email notification when job terminates or fails:</a:t>
            </a:r>
          </a:p>
          <a:p>
            <a:pPr marL="457200" lvl="1" indent="0">
              <a:buNone/>
            </a:pPr>
            <a:r>
              <a:rPr lang="en-US" dirty="0" err="1">
                <a:latin typeface="Consolas" panose="020B0609020204030204" pitchFamily="49" charset="0"/>
                <a:cs typeface="Consolas" panose="020B0609020204030204" pitchFamily="49" charset="0"/>
              </a:rPr>
              <a:t>sbatch</a:t>
            </a:r>
            <a:r>
              <a:rPr lang="en-US" dirty="0">
                <a:latin typeface="Consolas" panose="020B0609020204030204" pitchFamily="49" charset="0"/>
                <a:cs typeface="Consolas" panose="020B0609020204030204" pitchFamily="49" charset="0"/>
              </a:rPr>
              <a:t> --mail-type=END,FAIL </a:t>
            </a:r>
            <a:r>
              <a:rPr lang="en-US" dirty="0" err="1">
                <a:latin typeface="Consolas" panose="020B0609020204030204" pitchFamily="49" charset="0"/>
                <a:cs typeface="Consolas" panose="020B0609020204030204" pitchFamily="49" charset="0"/>
              </a:rPr>
              <a:t>myjobscript</a:t>
            </a:r>
            <a:endParaRPr lang="en-US"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71296355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PBS Overview</a:t>
            </a:r>
          </a:p>
        </p:txBody>
      </p:sp>
      <p:sp>
        <p:nvSpPr>
          <p:cNvPr id="3" name="Content Placeholder 2"/>
          <p:cNvSpPr>
            <a:spLocks noGrp="1"/>
          </p:cNvSpPr>
          <p:nvPr>
            <p:ph idx="1"/>
          </p:nvPr>
        </p:nvSpPr>
        <p:spPr/>
        <p:txBody>
          <a:bodyPr>
            <a:normAutofit fontScale="70000" lnSpcReduction="20000"/>
          </a:bodyPr>
          <a:lstStyle/>
          <a:p>
            <a:r>
              <a:rPr lang="en-US" dirty="0"/>
              <a:t>Started as a contract for NASA Ames developed by MRJ Technology Solutions in 1991</a:t>
            </a:r>
          </a:p>
          <a:p>
            <a:r>
              <a:rPr lang="en-US" dirty="0"/>
              <a:t>Based on POSIX 1003.2d standard</a:t>
            </a:r>
          </a:p>
          <a:p>
            <a:r>
              <a:rPr lang="en-US" dirty="0"/>
              <a:t>Includes contributions from NASA Ames, LLNL, NERSC</a:t>
            </a:r>
          </a:p>
          <a:p>
            <a:r>
              <a:rPr lang="en-US" dirty="0"/>
              <a:t>Commercial version (PBS Pro) released by </a:t>
            </a:r>
            <a:r>
              <a:rPr lang="en-US" dirty="0" err="1"/>
              <a:t>Veridian</a:t>
            </a:r>
            <a:r>
              <a:rPr lang="en-US" dirty="0"/>
              <a:t> Corp. in 2000</a:t>
            </a:r>
          </a:p>
          <a:p>
            <a:r>
              <a:rPr lang="en-US" dirty="0"/>
              <a:t>IP acquired by Altair Engineering (current owner)</a:t>
            </a:r>
          </a:p>
          <a:p>
            <a:r>
              <a:rPr lang="en-US" dirty="0"/>
              <a:t>Open sourced in 2016</a:t>
            </a:r>
          </a:p>
          <a:p>
            <a:r>
              <a:rPr lang="en-US" dirty="0"/>
              <a:t>Capable of grid workload execution using Globus toolkit</a:t>
            </a:r>
          </a:p>
          <a:p>
            <a:r>
              <a:rPr lang="en-US" dirty="0"/>
              <a:t>Supports advanced reservation, ability to dynamically add and remove execution nodes, topology-aware scheduling, GPUs</a:t>
            </a:r>
          </a:p>
          <a:p>
            <a:r>
              <a:rPr lang="en-US" dirty="0"/>
              <a:t>Used by many commercial and academic institutions as well as national laboratories</a:t>
            </a:r>
          </a:p>
          <a:p>
            <a:r>
              <a:rPr lang="en-US" dirty="0"/>
              <a:t>Other, mostly compatible, implementations include:</a:t>
            </a:r>
          </a:p>
          <a:p>
            <a:pPr lvl="1"/>
            <a:r>
              <a:rPr lang="en-US" dirty="0" err="1"/>
              <a:t>OpenPBS</a:t>
            </a:r>
            <a:r>
              <a:rPr lang="en-US" dirty="0"/>
              <a:t> (no longer maintained)</a:t>
            </a:r>
          </a:p>
          <a:p>
            <a:pPr lvl="1"/>
            <a:r>
              <a:rPr lang="en-US" dirty="0"/>
              <a:t>TORQUE (</a:t>
            </a:r>
            <a:r>
              <a:rPr lang="en-US" dirty="0" err="1"/>
              <a:t>Terascale</a:t>
            </a:r>
            <a:r>
              <a:rPr lang="en-US" dirty="0"/>
              <a:t> Open-source Resource and </a:t>
            </a:r>
            <a:r>
              <a:rPr lang="en-US" dirty="0" err="1"/>
              <a:t>QUEue</a:t>
            </a:r>
            <a:r>
              <a:rPr lang="en-US" dirty="0"/>
              <a:t> manager) developed by Adaptive Computing</a:t>
            </a:r>
          </a:p>
        </p:txBody>
      </p:sp>
    </p:spTree>
    <p:extLst>
      <p:ext uri="{BB962C8B-B14F-4D97-AF65-F5344CB8AC3E}">
        <p14:creationId xmlns:p14="http://schemas.microsoft.com/office/powerpoint/2010/main" val="23524143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PBS Architecture</a:t>
            </a:r>
          </a:p>
        </p:txBody>
      </p:sp>
      <p:sp>
        <p:nvSpPr>
          <p:cNvPr id="4" name="Content Placeholder 3"/>
          <p:cNvSpPr>
            <a:spLocks noGrp="1"/>
          </p:cNvSpPr>
          <p:nvPr>
            <p:ph idx="1"/>
          </p:nvPr>
        </p:nvSpPr>
        <p:spPr>
          <a:xfrm>
            <a:off x="1981200" y="4648201"/>
            <a:ext cx="8229600" cy="1630363"/>
          </a:xfrm>
        </p:spPr>
        <p:txBody>
          <a:bodyPr>
            <a:normAutofit fontScale="62500" lnSpcReduction="20000"/>
          </a:bodyPr>
          <a:lstStyle/>
          <a:p>
            <a:r>
              <a:rPr lang="en-US" dirty="0"/>
              <a:t>Server daemon processes user commands and creates, monitors, and dispatches jobs</a:t>
            </a:r>
          </a:p>
          <a:p>
            <a:r>
              <a:rPr lang="en-US" dirty="0"/>
              <a:t>Scheduler monitors system resources (by polling </a:t>
            </a:r>
            <a:r>
              <a:rPr lang="en-US" dirty="0" err="1"/>
              <a:t>MoMs</a:t>
            </a:r>
            <a:r>
              <a:rPr lang="en-US" dirty="0"/>
              <a:t>) and allocates them to jobs</a:t>
            </a:r>
          </a:p>
          <a:p>
            <a:r>
              <a:rPr lang="en-US" dirty="0"/>
              <a:t>Machine Oriented Mini-servers (</a:t>
            </a:r>
            <a:r>
              <a:rPr lang="en-US" dirty="0" err="1"/>
              <a:t>MoMs</a:t>
            </a:r>
            <a:r>
              <a:rPr lang="en-US" dirty="0"/>
              <a:t>) are a job executors</a:t>
            </a:r>
          </a:p>
          <a:p>
            <a:r>
              <a:rPr lang="en-US" dirty="0"/>
              <a:t>Servers may be replicated in larger systems</a:t>
            </a:r>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97304" y="1676401"/>
            <a:ext cx="8017171" cy="2663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5852309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err="1"/>
              <a:t>qsub</a:t>
            </a:r>
            <a:endParaRPr lang="en-US" i="1" dirty="0"/>
          </a:p>
        </p:txBody>
      </p:sp>
      <p:sp>
        <p:nvSpPr>
          <p:cNvPr id="3" name="Content Placeholder 2"/>
          <p:cNvSpPr>
            <a:spLocks noGrp="1"/>
          </p:cNvSpPr>
          <p:nvPr>
            <p:ph idx="1"/>
          </p:nvPr>
        </p:nvSpPr>
        <p:spPr/>
        <p:txBody>
          <a:bodyPr>
            <a:normAutofit/>
          </a:bodyPr>
          <a:lstStyle/>
          <a:p>
            <a:r>
              <a:rPr lang="en-US" dirty="0"/>
              <a:t>Submits a job to batch processing system</a:t>
            </a:r>
          </a:p>
          <a:p>
            <a:r>
              <a:rPr lang="en-US" dirty="0"/>
              <a:t>Syntax: </a:t>
            </a:r>
            <a:r>
              <a:rPr lang="en-US" dirty="0" err="1"/>
              <a:t>qsub</a:t>
            </a:r>
            <a:r>
              <a:rPr lang="en-US" dirty="0"/>
              <a:t> [&lt;options&gt;] &lt;script&gt;</a:t>
            </a:r>
          </a:p>
          <a:p>
            <a:r>
              <a:rPr lang="en-US" dirty="0"/>
              <a:t>Frequently used options:</a:t>
            </a:r>
          </a:p>
          <a:p>
            <a:pPr marL="457200" lvl="1" indent="0">
              <a:buNone/>
            </a:pPr>
            <a:r>
              <a:rPr lang="en-US" dirty="0"/>
              <a:t>-l &lt;</a:t>
            </a:r>
            <a:r>
              <a:rPr lang="en-US" dirty="0" err="1"/>
              <a:t>resource_list</a:t>
            </a:r>
            <a:r>
              <a:rPr lang="en-US" dirty="0"/>
              <a:t>&gt; (explained in the next slide)</a:t>
            </a:r>
          </a:p>
          <a:p>
            <a:pPr marL="457200" lvl="1" indent="0">
              <a:buNone/>
            </a:pPr>
            <a:r>
              <a:rPr lang="en-US" dirty="0"/>
              <a:t>-q &lt;</a:t>
            </a:r>
            <a:r>
              <a:rPr lang="en-US" dirty="0" err="1"/>
              <a:t>queue_name</a:t>
            </a:r>
            <a:r>
              <a:rPr lang="en-US" dirty="0"/>
              <a:t>&gt;</a:t>
            </a:r>
          </a:p>
          <a:p>
            <a:pPr marL="457200" lvl="1" indent="0">
              <a:buNone/>
            </a:pPr>
            <a:r>
              <a:rPr lang="en-US" dirty="0"/>
              <a:t>-N &lt;</a:t>
            </a:r>
            <a:r>
              <a:rPr lang="en-US" dirty="0" err="1"/>
              <a:t>job_name</a:t>
            </a:r>
            <a:r>
              <a:rPr lang="en-US" dirty="0"/>
              <a:t>&gt;</a:t>
            </a:r>
          </a:p>
          <a:p>
            <a:pPr marL="457200" lvl="1" indent="0">
              <a:buNone/>
            </a:pPr>
            <a:r>
              <a:rPr lang="en-US" dirty="0"/>
              <a:t>-V (export environment variables to job’s environment)</a:t>
            </a:r>
          </a:p>
          <a:p>
            <a:pPr marL="457200" lvl="1" indent="0">
              <a:buNone/>
            </a:pPr>
            <a:r>
              <a:rPr lang="en-US" dirty="0"/>
              <a:t>-o &lt;path&gt; (capture standard output to a file)</a:t>
            </a:r>
          </a:p>
          <a:p>
            <a:pPr marL="457200" lvl="1" indent="0">
              <a:buNone/>
            </a:pPr>
            <a:r>
              <a:rPr lang="en-US" dirty="0"/>
              <a:t>-e &lt;path&gt; (capture standard error to a file)</a:t>
            </a:r>
          </a:p>
        </p:txBody>
      </p:sp>
    </p:spTree>
    <p:extLst>
      <p:ext uri="{BB962C8B-B14F-4D97-AF65-F5344CB8AC3E}">
        <p14:creationId xmlns:p14="http://schemas.microsoft.com/office/powerpoint/2010/main" val="31892424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Specifying Resources in PBS</a:t>
            </a:r>
          </a:p>
        </p:txBody>
      </p:sp>
      <p:sp>
        <p:nvSpPr>
          <p:cNvPr id="3" name="Content Placeholder 2"/>
          <p:cNvSpPr>
            <a:spLocks noGrp="1"/>
          </p:cNvSpPr>
          <p:nvPr>
            <p:ph idx="1"/>
          </p:nvPr>
        </p:nvSpPr>
        <p:spPr/>
        <p:txBody>
          <a:bodyPr>
            <a:normAutofit lnSpcReduction="10000"/>
          </a:bodyPr>
          <a:lstStyle/>
          <a:p>
            <a:r>
              <a:rPr lang="en-US" dirty="0"/>
              <a:t>Syntax: &lt;name&gt;=&lt;value&gt;[,&lt;name&gt;=&lt;value&gt;…]</a:t>
            </a:r>
          </a:p>
          <a:p>
            <a:r>
              <a:rPr lang="en-US" dirty="0"/>
              <a:t>Resource types:</a:t>
            </a:r>
          </a:p>
          <a:p>
            <a:pPr lvl="1"/>
            <a:r>
              <a:rPr lang="en-US" dirty="0"/>
              <a:t>Nodes</a:t>
            </a:r>
          </a:p>
          <a:p>
            <a:pPr marL="914400" lvl="2" indent="0">
              <a:buNone/>
            </a:pPr>
            <a:r>
              <a:rPr lang="en-US" dirty="0"/>
              <a:t>nodes=&lt;</a:t>
            </a:r>
            <a:r>
              <a:rPr lang="en-US" dirty="0" err="1"/>
              <a:t>node_count</a:t>
            </a:r>
            <a:r>
              <a:rPr lang="en-US" dirty="0"/>
              <a:t>&gt;[:</a:t>
            </a:r>
            <a:r>
              <a:rPr lang="en-US" dirty="0" err="1"/>
              <a:t>ppn</a:t>
            </a:r>
            <a:r>
              <a:rPr lang="en-US" dirty="0"/>
              <a:t>=&lt;</a:t>
            </a:r>
            <a:r>
              <a:rPr lang="en-US" dirty="0" err="1"/>
              <a:t>processors_per_node</a:t>
            </a:r>
            <a:r>
              <a:rPr lang="en-US" dirty="0"/>
              <a:t>&gt;]</a:t>
            </a:r>
          </a:p>
          <a:p>
            <a:pPr lvl="1"/>
            <a:r>
              <a:rPr lang="en-US" dirty="0"/>
              <a:t>Wall time</a:t>
            </a:r>
          </a:p>
          <a:p>
            <a:pPr marL="914400" lvl="2" indent="0">
              <a:buNone/>
            </a:pPr>
            <a:r>
              <a:rPr lang="en-US" dirty="0" err="1"/>
              <a:t>walltime</a:t>
            </a:r>
            <a:r>
              <a:rPr lang="en-US" dirty="0"/>
              <a:t>=[[&lt;hours:]&lt;minutes&gt;:]&lt;seconds&gt;</a:t>
            </a:r>
          </a:p>
          <a:p>
            <a:pPr lvl="1"/>
            <a:r>
              <a:rPr lang="en-US" dirty="0"/>
              <a:t>Memory</a:t>
            </a:r>
          </a:p>
          <a:p>
            <a:pPr marL="914400" lvl="2" indent="0">
              <a:buNone/>
            </a:pPr>
            <a:r>
              <a:rPr lang="en-US" dirty="0"/>
              <a:t>mem=&lt;integer&gt;[&lt;unit&gt;]</a:t>
            </a:r>
          </a:p>
          <a:p>
            <a:pPr marL="914400" lvl="2" indent="0">
              <a:buNone/>
            </a:pPr>
            <a:r>
              <a:rPr lang="en-US" dirty="0"/>
              <a:t>Where &lt;unit&gt; may be “B” (bytes) or “W” (words), optionally prefixed with “K” (kilo), “k” (×2</a:t>
            </a:r>
            <a:r>
              <a:rPr lang="en-US" baseline="30000" dirty="0"/>
              <a:t>10</a:t>
            </a:r>
            <a:r>
              <a:rPr lang="en-US" dirty="0"/>
              <a:t>), “M” (mega), “m” (×2</a:t>
            </a:r>
            <a:r>
              <a:rPr lang="en-US" baseline="30000" dirty="0"/>
              <a:t>20</a:t>
            </a:r>
            <a:r>
              <a:rPr lang="en-US" dirty="0"/>
              <a:t>), “G” (</a:t>
            </a:r>
            <a:r>
              <a:rPr lang="en-US" dirty="0" err="1"/>
              <a:t>giga</a:t>
            </a:r>
            <a:r>
              <a:rPr lang="en-US" dirty="0"/>
              <a:t>) or “g” (×2</a:t>
            </a:r>
            <a:r>
              <a:rPr lang="en-US" baseline="30000" dirty="0"/>
              <a:t>30</a:t>
            </a:r>
            <a:r>
              <a:rPr lang="en-US" dirty="0"/>
              <a:t>)</a:t>
            </a:r>
          </a:p>
          <a:p>
            <a:pPr lvl="1"/>
            <a:r>
              <a:rPr lang="en-US" dirty="0"/>
              <a:t>Accelerator specification is site-dependent, often:</a:t>
            </a:r>
          </a:p>
          <a:p>
            <a:pPr marL="914400" lvl="2" indent="0">
              <a:buNone/>
            </a:pPr>
            <a:r>
              <a:rPr lang="en-US" dirty="0" err="1"/>
              <a:t>gpu</a:t>
            </a:r>
            <a:r>
              <a:rPr lang="en-US" dirty="0"/>
              <a:t>=&lt;integer&gt;</a:t>
            </a:r>
          </a:p>
        </p:txBody>
      </p:sp>
    </p:spTree>
    <p:extLst>
      <p:ext uri="{BB962C8B-B14F-4D97-AF65-F5344CB8AC3E}">
        <p14:creationId xmlns:p14="http://schemas.microsoft.com/office/powerpoint/2010/main" val="174701721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New Resource Specification Format</a:t>
            </a:r>
          </a:p>
        </p:txBody>
      </p:sp>
      <p:sp>
        <p:nvSpPr>
          <p:cNvPr id="3" name="Content Placeholder 2"/>
          <p:cNvSpPr>
            <a:spLocks noGrp="1"/>
          </p:cNvSpPr>
          <p:nvPr>
            <p:ph idx="1"/>
          </p:nvPr>
        </p:nvSpPr>
        <p:spPr/>
        <p:txBody>
          <a:bodyPr>
            <a:normAutofit fontScale="85000" lnSpcReduction="20000"/>
          </a:bodyPr>
          <a:lstStyle/>
          <a:p>
            <a:r>
              <a:rPr lang="en-US" dirty="0"/>
              <a:t>Incompatible with the old style (don’t mix them!)</a:t>
            </a:r>
          </a:p>
          <a:p>
            <a:r>
              <a:rPr lang="en-US" dirty="0"/>
              <a:t>Uses the concept of virtual node (</a:t>
            </a:r>
            <a:r>
              <a:rPr lang="en-US" dirty="0" err="1"/>
              <a:t>vnode</a:t>
            </a:r>
            <a:r>
              <a:rPr lang="en-US" dirty="0"/>
              <a:t>)</a:t>
            </a:r>
          </a:p>
          <a:p>
            <a:r>
              <a:rPr lang="en-US" dirty="0"/>
              <a:t>Identified by keyword “select”</a:t>
            </a:r>
          </a:p>
          <a:p>
            <a:r>
              <a:rPr lang="en-US" dirty="0"/>
              <a:t>Syntax: select=[&lt;number&gt;:]&lt;chunk&gt;[+&lt;number:]&lt;chunk&gt;…]</a:t>
            </a:r>
          </a:p>
          <a:p>
            <a:pPr lvl="1"/>
            <a:r>
              <a:rPr lang="en-US" dirty="0"/>
              <a:t>&lt;number&gt; determines how many instances of &lt;chunk&gt; should be allocated</a:t>
            </a:r>
          </a:p>
          <a:p>
            <a:pPr lvl="1"/>
            <a:r>
              <a:rPr lang="en-US" dirty="0"/>
              <a:t>&lt;chunk&gt; is a list of &lt;resource&gt;=&lt;value&gt; assignments, separated by colons (“:”)</a:t>
            </a:r>
          </a:p>
          <a:p>
            <a:pPr lvl="1"/>
            <a:r>
              <a:rPr lang="en-US" dirty="0"/>
              <a:t>Common resource names:</a:t>
            </a:r>
          </a:p>
          <a:p>
            <a:pPr lvl="2"/>
            <a:r>
              <a:rPr lang="en-US" dirty="0" err="1"/>
              <a:t>ncpus</a:t>
            </a:r>
            <a:r>
              <a:rPr lang="en-US" dirty="0"/>
              <a:t> (number of cores)</a:t>
            </a:r>
          </a:p>
          <a:p>
            <a:pPr lvl="2"/>
            <a:r>
              <a:rPr lang="en-US" dirty="0"/>
              <a:t>mem (physical memory per chunk)</a:t>
            </a:r>
          </a:p>
          <a:p>
            <a:pPr lvl="2"/>
            <a:r>
              <a:rPr lang="en-US" dirty="0" err="1"/>
              <a:t>mpiprocs</a:t>
            </a:r>
            <a:r>
              <a:rPr lang="en-US" dirty="0"/>
              <a:t> (number of MPI processes per chunk)</a:t>
            </a:r>
          </a:p>
          <a:p>
            <a:pPr lvl="2"/>
            <a:r>
              <a:rPr lang="en-US" dirty="0" err="1"/>
              <a:t>naccelerators</a:t>
            </a:r>
            <a:r>
              <a:rPr lang="en-US" dirty="0"/>
              <a:t> (number of accelerators on host)</a:t>
            </a:r>
          </a:p>
          <a:p>
            <a:pPr lvl="2"/>
            <a:r>
              <a:rPr lang="en-US" dirty="0" err="1"/>
              <a:t>accelerator_memory</a:t>
            </a:r>
            <a:r>
              <a:rPr lang="en-US" dirty="0"/>
              <a:t> (amount of required accelerator memory)</a:t>
            </a:r>
          </a:p>
          <a:p>
            <a:pPr lvl="2"/>
            <a:r>
              <a:rPr lang="en-US" dirty="0" err="1"/>
              <a:t>accelerator_model</a:t>
            </a:r>
            <a:r>
              <a:rPr lang="en-US" dirty="0"/>
              <a:t> (type of accelerator)</a:t>
            </a:r>
          </a:p>
          <a:p>
            <a:pPr lvl="2"/>
            <a:r>
              <a:rPr lang="en-US" dirty="0" err="1"/>
              <a:t>ompthreads</a:t>
            </a:r>
            <a:r>
              <a:rPr lang="en-US" dirty="0"/>
              <a:t> (number of </a:t>
            </a:r>
            <a:r>
              <a:rPr lang="en-US" dirty="0" err="1"/>
              <a:t>OpenMP</a:t>
            </a:r>
            <a:r>
              <a:rPr lang="en-US" dirty="0"/>
              <a:t> threads to use)</a:t>
            </a:r>
          </a:p>
        </p:txBody>
      </p:sp>
    </p:spTree>
    <p:extLst>
      <p:ext uri="{BB962C8B-B14F-4D97-AF65-F5344CB8AC3E}">
        <p14:creationId xmlns:p14="http://schemas.microsoft.com/office/powerpoint/2010/main" val="414472023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New Placement Specification</a:t>
            </a:r>
          </a:p>
        </p:txBody>
      </p:sp>
      <p:sp>
        <p:nvSpPr>
          <p:cNvPr id="3" name="Content Placeholder 2"/>
          <p:cNvSpPr>
            <a:spLocks noGrp="1"/>
          </p:cNvSpPr>
          <p:nvPr>
            <p:ph idx="1"/>
          </p:nvPr>
        </p:nvSpPr>
        <p:spPr/>
        <p:txBody>
          <a:bodyPr>
            <a:normAutofit fontScale="85000" lnSpcReduction="20000"/>
          </a:bodyPr>
          <a:lstStyle/>
          <a:p>
            <a:r>
              <a:rPr lang="en-US" dirty="0"/>
              <a:t>Syntax: place=[&lt;arrangement&gt;][:&lt;sharing&gt;][:&lt;grouping]</a:t>
            </a:r>
          </a:p>
          <a:p>
            <a:r>
              <a:rPr lang="en-US" dirty="0"/>
              <a:t>Arrangement is one of</a:t>
            </a:r>
          </a:p>
          <a:p>
            <a:pPr lvl="1"/>
            <a:r>
              <a:rPr lang="en-US" dirty="0"/>
              <a:t>free (place job on any </a:t>
            </a:r>
            <a:r>
              <a:rPr lang="en-US" dirty="0" err="1"/>
              <a:t>vnode</a:t>
            </a:r>
            <a:r>
              <a:rPr lang="en-US" dirty="0"/>
              <a:t>)</a:t>
            </a:r>
          </a:p>
          <a:p>
            <a:pPr lvl="1"/>
            <a:r>
              <a:rPr lang="en-US" dirty="0"/>
              <a:t>pack (puts all chunks on a single host)</a:t>
            </a:r>
          </a:p>
          <a:p>
            <a:pPr lvl="1"/>
            <a:r>
              <a:rPr lang="en-US" dirty="0"/>
              <a:t>scatter (assigns one MPI chunk to a host)</a:t>
            </a:r>
          </a:p>
          <a:p>
            <a:pPr lvl="1"/>
            <a:r>
              <a:rPr lang="en-US" dirty="0" err="1"/>
              <a:t>vscatter</a:t>
            </a:r>
            <a:r>
              <a:rPr lang="en-US" dirty="0"/>
              <a:t> (one chunk per </a:t>
            </a:r>
            <a:r>
              <a:rPr lang="en-US" dirty="0" err="1"/>
              <a:t>vnode</a:t>
            </a:r>
            <a:r>
              <a:rPr lang="en-US" dirty="0"/>
              <a:t>)</a:t>
            </a:r>
          </a:p>
          <a:p>
            <a:r>
              <a:rPr lang="en-US" dirty="0"/>
              <a:t>Sharing may be</a:t>
            </a:r>
          </a:p>
          <a:p>
            <a:pPr lvl="1"/>
            <a:r>
              <a:rPr lang="en-US" dirty="0" err="1"/>
              <a:t>excl</a:t>
            </a:r>
            <a:r>
              <a:rPr lang="en-US" dirty="0"/>
              <a:t> (</a:t>
            </a:r>
            <a:r>
              <a:rPr lang="en-US" dirty="0" err="1"/>
              <a:t>vnode</a:t>
            </a:r>
            <a:r>
              <a:rPr lang="en-US" dirty="0"/>
              <a:t> exclusive to the current job)</a:t>
            </a:r>
          </a:p>
          <a:p>
            <a:pPr lvl="1"/>
            <a:r>
              <a:rPr lang="en-US" dirty="0"/>
              <a:t>shared (</a:t>
            </a:r>
            <a:r>
              <a:rPr lang="en-US" dirty="0" err="1"/>
              <a:t>vnode</a:t>
            </a:r>
            <a:r>
              <a:rPr lang="en-US" dirty="0"/>
              <a:t> shared with other jobs)</a:t>
            </a:r>
          </a:p>
          <a:p>
            <a:pPr lvl="1"/>
            <a:r>
              <a:rPr lang="en-US" dirty="0" err="1"/>
              <a:t>exclhost</a:t>
            </a:r>
            <a:r>
              <a:rPr lang="en-US" dirty="0"/>
              <a:t> (entire host exclusive to the job)</a:t>
            </a:r>
          </a:p>
          <a:p>
            <a:r>
              <a:rPr lang="en-US" dirty="0"/>
              <a:t>Grouping determines how chunks are grouped according to he resource</a:t>
            </a:r>
          </a:p>
          <a:p>
            <a:pPr lvl="1"/>
            <a:r>
              <a:rPr lang="en-US" dirty="0"/>
              <a:t>Syntax: &lt;group&gt;=&lt;resource&gt;</a:t>
            </a:r>
          </a:p>
          <a:p>
            <a:pPr lvl="1"/>
            <a:r>
              <a:rPr lang="en-US" dirty="0"/>
              <a:t>Some resources may be site specific</a:t>
            </a:r>
          </a:p>
        </p:txBody>
      </p:sp>
    </p:spTree>
    <p:extLst>
      <p:ext uri="{BB962C8B-B14F-4D97-AF65-F5344CB8AC3E}">
        <p14:creationId xmlns:p14="http://schemas.microsoft.com/office/powerpoint/2010/main" val="199610024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Examples</a:t>
            </a:r>
          </a:p>
        </p:txBody>
      </p:sp>
      <p:sp>
        <p:nvSpPr>
          <p:cNvPr id="3" name="Content Placeholder 2"/>
          <p:cNvSpPr>
            <a:spLocks noGrp="1"/>
          </p:cNvSpPr>
          <p:nvPr>
            <p:ph idx="1"/>
          </p:nvPr>
        </p:nvSpPr>
        <p:spPr/>
        <p:txBody>
          <a:bodyPr>
            <a:normAutofit/>
          </a:bodyPr>
          <a:lstStyle/>
          <a:p>
            <a:r>
              <a:rPr lang="en-US" sz="2400" dirty="0"/>
              <a:t>Allocate 24 nodes for half an hour to a job:</a:t>
            </a:r>
          </a:p>
          <a:p>
            <a:pPr marL="457200" lvl="1" indent="0">
              <a:buNone/>
            </a:pPr>
            <a:r>
              <a:rPr lang="en-US" sz="2000" dirty="0" err="1">
                <a:latin typeface="Consolas" panose="020B0609020204030204" pitchFamily="49" charset="0"/>
                <a:cs typeface="Consolas" panose="020B0609020204030204" pitchFamily="49" charset="0"/>
              </a:rPr>
              <a:t>qsub</a:t>
            </a:r>
            <a:r>
              <a:rPr lang="en-US" sz="2000" dirty="0">
                <a:latin typeface="Consolas" panose="020B0609020204030204" pitchFamily="49" charset="0"/>
                <a:cs typeface="Consolas" panose="020B0609020204030204" pitchFamily="49" charset="0"/>
              </a:rPr>
              <a:t> -l nodes=24 -l </a:t>
            </a:r>
            <a:r>
              <a:rPr lang="en-US" sz="2000" dirty="0" err="1">
                <a:latin typeface="Consolas" panose="020B0609020204030204" pitchFamily="49" charset="0"/>
                <a:cs typeface="Consolas" panose="020B0609020204030204" pitchFamily="49" charset="0"/>
              </a:rPr>
              <a:t>walltime</a:t>
            </a:r>
            <a:r>
              <a:rPr lang="en-US" sz="2000" dirty="0">
                <a:latin typeface="Consolas" panose="020B0609020204030204" pitchFamily="49" charset="0"/>
                <a:cs typeface="Consolas" panose="020B0609020204030204" pitchFamily="49" charset="0"/>
              </a:rPr>
              <a:t>=30:00 short_job.sh</a:t>
            </a:r>
          </a:p>
          <a:p>
            <a:r>
              <a:rPr lang="en-US" sz="2400" dirty="0"/>
              <a:t>Submit a job to execute on two specific hosts for two hours</a:t>
            </a:r>
          </a:p>
          <a:p>
            <a:pPr marL="457200" lvl="1" indent="0">
              <a:buNone/>
            </a:pPr>
            <a:r>
              <a:rPr lang="en-US" sz="2000" dirty="0" err="1">
                <a:latin typeface="Consolas" panose="020B0609020204030204" pitchFamily="49" charset="0"/>
                <a:cs typeface="Consolas" panose="020B0609020204030204" pitchFamily="49" charset="0"/>
              </a:rPr>
              <a:t>qsub</a:t>
            </a:r>
            <a:r>
              <a:rPr lang="en-US" sz="2000" dirty="0">
                <a:latin typeface="Consolas" panose="020B0609020204030204" pitchFamily="49" charset="0"/>
                <a:cs typeface="Consolas" panose="020B0609020204030204" pitchFamily="49" charset="0"/>
              </a:rPr>
              <a:t> -l nodes=host005+host006 -l 2:00:00 postprocess.sh</a:t>
            </a:r>
          </a:p>
          <a:p>
            <a:r>
              <a:rPr lang="en-US" sz="2400" dirty="0"/>
              <a:t>Allocate 16 chunks with four processors and 1GB memory each using new format:</a:t>
            </a:r>
          </a:p>
          <a:p>
            <a:pPr marL="457200" lvl="1" indent="0">
              <a:buNone/>
            </a:pPr>
            <a:r>
              <a:rPr lang="en-US" sz="2000" dirty="0" err="1">
                <a:latin typeface="Consolas" panose="020B0609020204030204" pitchFamily="49" charset="0"/>
                <a:cs typeface="Consolas" panose="020B0609020204030204" pitchFamily="49" charset="0"/>
              </a:rPr>
              <a:t>qsub</a:t>
            </a:r>
            <a:r>
              <a:rPr lang="en-US" sz="2000" dirty="0">
                <a:latin typeface="Consolas" panose="020B0609020204030204" pitchFamily="49" charset="0"/>
                <a:cs typeface="Consolas" panose="020B0609020204030204" pitchFamily="49" charset="0"/>
              </a:rPr>
              <a:t> -l select=16:ncpus=4:mem=1gb mpi64.sh</a:t>
            </a:r>
          </a:p>
        </p:txBody>
      </p:sp>
    </p:spTree>
    <p:extLst>
      <p:ext uri="{BB962C8B-B14F-4D97-AF65-F5344CB8AC3E}">
        <p14:creationId xmlns:p14="http://schemas.microsoft.com/office/powerpoint/2010/main" val="213597466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err="1"/>
              <a:t>qdel</a:t>
            </a:r>
            <a:endParaRPr lang="en-US" i="1" dirty="0"/>
          </a:p>
        </p:txBody>
      </p:sp>
      <p:sp>
        <p:nvSpPr>
          <p:cNvPr id="3" name="Content Placeholder 2"/>
          <p:cNvSpPr>
            <a:spLocks noGrp="1"/>
          </p:cNvSpPr>
          <p:nvPr>
            <p:ph idx="1"/>
          </p:nvPr>
        </p:nvSpPr>
        <p:spPr/>
        <p:txBody>
          <a:bodyPr/>
          <a:lstStyle/>
          <a:p>
            <a:r>
              <a:rPr lang="en-US" dirty="0"/>
              <a:t>Deletes one or more jobs from the system</a:t>
            </a:r>
          </a:p>
          <a:p>
            <a:r>
              <a:rPr lang="en-US" dirty="0"/>
              <a:t>Syntax: </a:t>
            </a:r>
            <a:r>
              <a:rPr lang="en-US" dirty="0" err="1"/>
              <a:t>qdel</a:t>
            </a:r>
            <a:r>
              <a:rPr lang="en-US" dirty="0"/>
              <a:t> [&lt;options&gt;] &lt;</a:t>
            </a:r>
            <a:r>
              <a:rPr lang="en-US" dirty="0" err="1"/>
              <a:t>job_id</a:t>
            </a:r>
            <a:r>
              <a:rPr lang="en-US" dirty="0"/>
              <a:t>&gt; …</a:t>
            </a:r>
          </a:p>
          <a:p>
            <a:r>
              <a:rPr lang="en-US" dirty="0"/>
              <a:t>Frequently used options:</a:t>
            </a:r>
          </a:p>
          <a:p>
            <a:pPr marL="457200" lvl="1" indent="0">
              <a:buNone/>
            </a:pPr>
            <a:r>
              <a:rPr lang="en-US" dirty="0"/>
              <a:t>-W force (forcible deletion)</a:t>
            </a:r>
          </a:p>
          <a:p>
            <a:pPr marL="457200" lvl="1" indent="0">
              <a:buNone/>
            </a:pPr>
            <a:r>
              <a:rPr lang="en-US" dirty="0"/>
              <a:t>-x (removes all jobs, including moved and finished jobs, and their history)</a:t>
            </a:r>
          </a:p>
        </p:txBody>
      </p:sp>
    </p:spTree>
    <p:extLst>
      <p:ext uri="{BB962C8B-B14F-4D97-AF65-F5344CB8AC3E}">
        <p14:creationId xmlns:p14="http://schemas.microsoft.com/office/powerpoint/2010/main" val="180355973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err="1"/>
              <a:t>qstat</a:t>
            </a:r>
            <a:r>
              <a:rPr lang="en-US" dirty="0"/>
              <a:t> (I)</a:t>
            </a:r>
            <a:endParaRPr lang="en-US" i="1" dirty="0"/>
          </a:p>
        </p:txBody>
      </p:sp>
      <p:sp>
        <p:nvSpPr>
          <p:cNvPr id="3" name="Content Placeholder 2"/>
          <p:cNvSpPr>
            <a:spLocks noGrp="1"/>
          </p:cNvSpPr>
          <p:nvPr>
            <p:ph idx="1"/>
          </p:nvPr>
        </p:nvSpPr>
        <p:spPr/>
        <p:txBody>
          <a:bodyPr>
            <a:normAutofit lnSpcReduction="10000"/>
          </a:bodyPr>
          <a:lstStyle/>
          <a:p>
            <a:r>
              <a:rPr lang="en-US" dirty="0"/>
              <a:t>Displays status of jobs, queues or servers</a:t>
            </a:r>
          </a:p>
          <a:p>
            <a:r>
              <a:rPr lang="en-US" dirty="0"/>
              <a:t>Job status syntax: </a:t>
            </a:r>
            <a:r>
              <a:rPr lang="en-US" dirty="0" err="1"/>
              <a:t>qstat</a:t>
            </a:r>
            <a:r>
              <a:rPr lang="en-US" dirty="0"/>
              <a:t> [&lt;options&gt;][&lt;</a:t>
            </a:r>
            <a:r>
              <a:rPr lang="en-US" dirty="0" err="1"/>
              <a:t>job_id</a:t>
            </a:r>
            <a:r>
              <a:rPr lang="en-US" dirty="0"/>
              <a:t>&gt;]</a:t>
            </a:r>
          </a:p>
          <a:p>
            <a:pPr marL="457200" lvl="1" indent="0">
              <a:buNone/>
            </a:pPr>
            <a:r>
              <a:rPr lang="en-US" dirty="0"/>
              <a:t>-a (reports running and queued jobs)</a:t>
            </a:r>
          </a:p>
          <a:p>
            <a:pPr marL="457200" lvl="1" indent="0">
              <a:buNone/>
            </a:pPr>
            <a:r>
              <a:rPr lang="en-US" dirty="0"/>
              <a:t>-H (shows finished and moved jobs)</a:t>
            </a:r>
          </a:p>
          <a:p>
            <a:pPr marL="457200" lvl="1" indent="0">
              <a:buNone/>
            </a:pPr>
            <a:r>
              <a:rPr lang="en-US" dirty="0"/>
              <a:t>-</a:t>
            </a:r>
            <a:r>
              <a:rPr lang="en-US" dirty="0" err="1"/>
              <a:t>i</a:t>
            </a:r>
            <a:r>
              <a:rPr lang="en-US" dirty="0"/>
              <a:t> (displays information about waiting, held, and queued jobs)</a:t>
            </a:r>
          </a:p>
          <a:p>
            <a:pPr marL="457200" lvl="1" indent="0">
              <a:buNone/>
            </a:pPr>
            <a:r>
              <a:rPr lang="en-US" dirty="0"/>
              <a:t>-r (shows running and suspended jobs)</a:t>
            </a:r>
          </a:p>
          <a:p>
            <a:pPr marL="457200" lvl="1" indent="0">
              <a:buNone/>
            </a:pPr>
            <a:r>
              <a:rPr lang="en-US" dirty="0"/>
              <a:t>-t (lists jobs, job arrays, and </a:t>
            </a:r>
            <a:r>
              <a:rPr lang="en-US" dirty="0" err="1"/>
              <a:t>subjobs</a:t>
            </a:r>
            <a:r>
              <a:rPr lang="en-US" dirty="0"/>
              <a:t>)</a:t>
            </a:r>
          </a:p>
          <a:p>
            <a:pPr marL="457200" lvl="1" indent="0">
              <a:buNone/>
            </a:pPr>
            <a:r>
              <a:rPr lang="en-US" dirty="0"/>
              <a:t>-u &lt;user&gt;[,…] (restricts display to jobs owned by specific user(s))</a:t>
            </a:r>
          </a:p>
          <a:p>
            <a:pPr marL="457200" lvl="1" indent="0">
              <a:buNone/>
            </a:pPr>
            <a:r>
              <a:rPr lang="en-US" dirty="0"/>
              <a:t>-f (enables long format containing job ID, attributes, submission arguments, and executable with arguments)</a:t>
            </a:r>
          </a:p>
          <a:p>
            <a:pPr marL="457200" lvl="1" indent="0">
              <a:buNone/>
            </a:pPr>
            <a:r>
              <a:rPr lang="en-US" dirty="0"/>
              <a:t>-p (replaces time use value with completion percentage)</a:t>
            </a:r>
          </a:p>
        </p:txBody>
      </p:sp>
    </p:spTree>
    <p:extLst>
      <p:ext uri="{BB962C8B-B14F-4D97-AF65-F5344CB8AC3E}">
        <p14:creationId xmlns:p14="http://schemas.microsoft.com/office/powerpoint/2010/main" val="35422239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Need for Resource Management</a:t>
            </a:r>
          </a:p>
        </p:txBody>
      </p:sp>
      <p:sp>
        <p:nvSpPr>
          <p:cNvPr id="3" name="Content Placeholder 2"/>
          <p:cNvSpPr>
            <a:spLocks noGrp="1"/>
          </p:cNvSpPr>
          <p:nvPr>
            <p:ph idx="1"/>
          </p:nvPr>
        </p:nvSpPr>
        <p:spPr/>
        <p:txBody>
          <a:bodyPr>
            <a:normAutofit fontScale="92500" lnSpcReduction="20000"/>
          </a:bodyPr>
          <a:lstStyle/>
          <a:p>
            <a:r>
              <a:rPr lang="en-US" dirty="0"/>
              <a:t>Protecting significant infrastructure investment</a:t>
            </a:r>
          </a:p>
          <a:p>
            <a:pPr lvl="1"/>
            <a:r>
              <a:rPr lang="en-US" dirty="0"/>
              <a:t>Supercomputing hardware</a:t>
            </a:r>
          </a:p>
          <a:p>
            <a:pPr lvl="1"/>
            <a:r>
              <a:rPr lang="en-US" dirty="0"/>
              <a:t>Hosting data center</a:t>
            </a:r>
          </a:p>
          <a:p>
            <a:pPr lvl="1"/>
            <a:r>
              <a:rPr lang="en-US" dirty="0"/>
              <a:t>Power delivery (cabling, UPSs, generators, flywheels)</a:t>
            </a:r>
          </a:p>
          <a:p>
            <a:pPr lvl="1"/>
            <a:r>
              <a:rPr lang="en-US" dirty="0"/>
              <a:t>Cooling infrastructure (HVAC units, heat exchangers, pipes for water cooling, etc.)</a:t>
            </a:r>
          </a:p>
          <a:p>
            <a:r>
              <a:rPr lang="en-US" dirty="0"/>
              <a:t>Cost of ownership</a:t>
            </a:r>
          </a:p>
          <a:p>
            <a:pPr lvl="1"/>
            <a:r>
              <a:rPr lang="en-US" dirty="0"/>
              <a:t>Electricity (about $1M/1MW per year)</a:t>
            </a:r>
          </a:p>
          <a:p>
            <a:pPr lvl="1"/>
            <a:r>
              <a:rPr lang="en-US" dirty="0"/>
              <a:t>Support contracts</a:t>
            </a:r>
          </a:p>
          <a:p>
            <a:pPr lvl="1"/>
            <a:r>
              <a:rPr lang="en-US" dirty="0"/>
              <a:t>Maintenance crew (system administrators, technicians)</a:t>
            </a:r>
          </a:p>
          <a:p>
            <a:r>
              <a:rPr lang="en-US" dirty="0"/>
              <a:t>Getting the most for your $</a:t>
            </a:r>
          </a:p>
          <a:p>
            <a:pPr lvl="1"/>
            <a:r>
              <a:rPr lang="en-US" dirty="0"/>
              <a:t>Efficient workload scheduling</a:t>
            </a:r>
          </a:p>
          <a:p>
            <a:pPr lvl="1"/>
            <a:r>
              <a:rPr lang="en-US" dirty="0"/>
              <a:t>Maximizing hardware resource utilization</a:t>
            </a:r>
          </a:p>
          <a:p>
            <a:pPr lvl="1"/>
            <a:r>
              <a:rPr lang="en-US" dirty="0"/>
              <a:t>Compute job prioritization</a:t>
            </a:r>
          </a:p>
        </p:txBody>
      </p:sp>
    </p:spTree>
    <p:extLst>
      <p:ext uri="{BB962C8B-B14F-4D97-AF65-F5344CB8AC3E}">
        <p14:creationId xmlns:p14="http://schemas.microsoft.com/office/powerpoint/2010/main" val="367322993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err="1"/>
              <a:t>qstat</a:t>
            </a:r>
            <a:r>
              <a:rPr lang="en-US" dirty="0"/>
              <a:t> (II)</a:t>
            </a:r>
          </a:p>
        </p:txBody>
      </p:sp>
      <p:sp>
        <p:nvSpPr>
          <p:cNvPr id="3" name="Content Placeholder 2"/>
          <p:cNvSpPr>
            <a:spLocks noGrp="1"/>
          </p:cNvSpPr>
          <p:nvPr>
            <p:ph idx="1"/>
          </p:nvPr>
        </p:nvSpPr>
        <p:spPr/>
        <p:txBody>
          <a:bodyPr>
            <a:normAutofit/>
          </a:bodyPr>
          <a:lstStyle/>
          <a:p>
            <a:r>
              <a:rPr lang="en-US" dirty="0"/>
              <a:t>Queue status syntax: </a:t>
            </a:r>
            <a:r>
              <a:rPr lang="en-US" dirty="0" err="1"/>
              <a:t>qstat</a:t>
            </a:r>
            <a:r>
              <a:rPr lang="en-US" dirty="0"/>
              <a:t> -Q [-f] [&lt;queue&gt;]</a:t>
            </a:r>
          </a:p>
          <a:p>
            <a:pPr marL="457200" lvl="1" indent="0">
              <a:buNone/>
            </a:pPr>
            <a:r>
              <a:rPr lang="en-US" dirty="0"/>
              <a:t>-f (shows full status, one attribute per line)</a:t>
            </a:r>
          </a:p>
          <a:p>
            <a:r>
              <a:rPr lang="en-US" dirty="0"/>
              <a:t>Server status syntax: </a:t>
            </a:r>
            <a:r>
              <a:rPr lang="en-US" dirty="0" err="1"/>
              <a:t>qstat</a:t>
            </a:r>
            <a:r>
              <a:rPr lang="en-US" dirty="0"/>
              <a:t> -B [&lt;options&gt;] [&lt;server&gt;]</a:t>
            </a:r>
          </a:p>
          <a:p>
            <a:pPr marL="457200" lvl="1" indent="0">
              <a:buNone/>
            </a:pPr>
            <a:r>
              <a:rPr lang="en-US" dirty="0"/>
              <a:t>-f (shows full status)</a:t>
            </a:r>
          </a:p>
          <a:p>
            <a:pPr marL="457200" lvl="1" indent="0">
              <a:buNone/>
            </a:pPr>
            <a:r>
              <a:rPr lang="en-US" dirty="0"/>
              <a:t>-G (shows size in gigabytes)</a:t>
            </a:r>
          </a:p>
          <a:p>
            <a:pPr marL="457200" lvl="1" indent="0">
              <a:buNone/>
            </a:pPr>
            <a:r>
              <a:rPr lang="en-US" dirty="0"/>
              <a:t>-M (shows size in </a:t>
            </a:r>
            <a:r>
              <a:rPr lang="en-US" dirty="0" err="1"/>
              <a:t>megawords</a:t>
            </a:r>
            <a:r>
              <a:rPr lang="en-US" dirty="0"/>
              <a:t>)</a:t>
            </a:r>
          </a:p>
        </p:txBody>
      </p:sp>
    </p:spTree>
    <p:extLst>
      <p:ext uri="{BB962C8B-B14F-4D97-AF65-F5344CB8AC3E}">
        <p14:creationId xmlns:p14="http://schemas.microsoft.com/office/powerpoint/2010/main" val="13352622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err="1"/>
              <a:t>tracejob</a:t>
            </a:r>
            <a:endParaRPr lang="en-US" i="1" dirty="0"/>
          </a:p>
        </p:txBody>
      </p:sp>
      <p:sp>
        <p:nvSpPr>
          <p:cNvPr id="3" name="Content Placeholder 2"/>
          <p:cNvSpPr>
            <a:spLocks noGrp="1"/>
          </p:cNvSpPr>
          <p:nvPr>
            <p:ph idx="1"/>
          </p:nvPr>
        </p:nvSpPr>
        <p:spPr/>
        <p:txBody>
          <a:bodyPr>
            <a:normAutofit/>
          </a:bodyPr>
          <a:lstStyle/>
          <a:p>
            <a:r>
              <a:rPr lang="en-US" dirty="0"/>
              <a:t>Outputs logged information about a job</a:t>
            </a:r>
          </a:p>
          <a:p>
            <a:r>
              <a:rPr lang="en-US" dirty="0"/>
              <a:t>Syntax: </a:t>
            </a:r>
            <a:r>
              <a:rPr lang="en-US" dirty="0" err="1"/>
              <a:t>tracejob</a:t>
            </a:r>
            <a:r>
              <a:rPr lang="en-US" dirty="0"/>
              <a:t> [&lt;options&gt;] &lt;</a:t>
            </a:r>
            <a:r>
              <a:rPr lang="en-US" dirty="0" err="1"/>
              <a:t>job_id</a:t>
            </a:r>
            <a:r>
              <a:rPr lang="en-US" dirty="0"/>
              <a:t>&gt;</a:t>
            </a:r>
          </a:p>
          <a:p>
            <a:r>
              <a:rPr lang="en-US" dirty="0"/>
              <a:t>Frequently used options:</a:t>
            </a:r>
          </a:p>
          <a:p>
            <a:pPr marL="457200" lvl="1" indent="0">
              <a:buNone/>
            </a:pPr>
            <a:r>
              <a:rPr lang="en-US" dirty="0"/>
              <a:t>-v (increases verbosity)</a:t>
            </a:r>
          </a:p>
          <a:p>
            <a:pPr marL="457200" lvl="1" indent="0">
              <a:buNone/>
            </a:pPr>
            <a:r>
              <a:rPr lang="en-US" dirty="0"/>
              <a:t>-c &lt;number&gt; (shows &lt;number&gt; of most recent occurrences)</a:t>
            </a:r>
          </a:p>
          <a:p>
            <a:pPr marL="457200" lvl="1" indent="0">
              <a:buNone/>
            </a:pPr>
            <a:r>
              <a:rPr lang="en-US" dirty="0"/>
              <a:t>-n &lt;days&gt; (accesses history no more than &lt;days&gt; old)</a:t>
            </a:r>
          </a:p>
          <a:p>
            <a:pPr marL="457200" lvl="1" indent="0">
              <a:buNone/>
            </a:pPr>
            <a:r>
              <a:rPr lang="en-US" dirty="0"/>
              <a:t>-a (suppresses accounting information)</a:t>
            </a:r>
          </a:p>
          <a:p>
            <a:pPr marL="457200" lvl="1" indent="0">
              <a:buNone/>
            </a:pPr>
            <a:r>
              <a:rPr lang="en-US" dirty="0"/>
              <a:t>-l (suppresses scheduling information)</a:t>
            </a:r>
          </a:p>
          <a:p>
            <a:pPr marL="457200" lvl="1" indent="0">
              <a:buNone/>
            </a:pPr>
            <a:r>
              <a:rPr lang="en-US" dirty="0"/>
              <a:t>-m (suppresses </a:t>
            </a:r>
            <a:r>
              <a:rPr lang="en-US" dirty="0" err="1"/>
              <a:t>MoM</a:t>
            </a:r>
            <a:r>
              <a:rPr lang="en-US" dirty="0"/>
              <a:t> information)</a:t>
            </a:r>
          </a:p>
          <a:p>
            <a:pPr marL="457200" lvl="1" indent="0">
              <a:buNone/>
            </a:pPr>
            <a:r>
              <a:rPr lang="en-US" dirty="0"/>
              <a:t>-s (suppresses server information)</a:t>
            </a:r>
          </a:p>
        </p:txBody>
      </p:sp>
    </p:spTree>
    <p:extLst>
      <p:ext uri="{BB962C8B-B14F-4D97-AF65-F5344CB8AC3E}">
        <p14:creationId xmlns:p14="http://schemas.microsoft.com/office/powerpoint/2010/main" val="424630324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err="1"/>
              <a:t>pbsnodes</a:t>
            </a:r>
            <a:endParaRPr lang="en-US" i="1" dirty="0"/>
          </a:p>
        </p:txBody>
      </p:sp>
      <p:sp>
        <p:nvSpPr>
          <p:cNvPr id="3" name="Content Placeholder 2"/>
          <p:cNvSpPr>
            <a:spLocks noGrp="1"/>
          </p:cNvSpPr>
          <p:nvPr>
            <p:ph idx="1"/>
          </p:nvPr>
        </p:nvSpPr>
        <p:spPr/>
        <p:txBody>
          <a:bodyPr>
            <a:normAutofit/>
          </a:bodyPr>
          <a:lstStyle/>
          <a:p>
            <a:r>
              <a:rPr lang="en-US" dirty="0"/>
              <a:t>Examines status of system hosts</a:t>
            </a:r>
          </a:p>
          <a:p>
            <a:r>
              <a:rPr lang="en-US" dirty="0"/>
              <a:t>Syntax: </a:t>
            </a:r>
            <a:r>
              <a:rPr lang="en-US" dirty="0" err="1"/>
              <a:t>pbsnodes</a:t>
            </a:r>
            <a:r>
              <a:rPr lang="en-US" dirty="0"/>
              <a:t> [&lt;options&gt;] [&lt;host&gt; …]</a:t>
            </a:r>
          </a:p>
          <a:p>
            <a:r>
              <a:rPr lang="en-US" dirty="0"/>
              <a:t>Frequently used options:</a:t>
            </a:r>
          </a:p>
          <a:p>
            <a:pPr marL="457200" lvl="1" indent="0">
              <a:buNone/>
            </a:pPr>
            <a:r>
              <a:rPr lang="en-US" dirty="0"/>
              <a:t>-a (lists all hosts and their attributes)</a:t>
            </a:r>
          </a:p>
          <a:p>
            <a:pPr marL="457200" lvl="1" indent="0">
              <a:buNone/>
            </a:pPr>
            <a:r>
              <a:rPr lang="en-US" dirty="0"/>
              <a:t>-j (displays job related information, including </a:t>
            </a:r>
            <a:r>
              <a:rPr lang="en-US" dirty="0" err="1"/>
              <a:t>vnodes</a:t>
            </a:r>
            <a:r>
              <a:rPr lang="en-US" dirty="0"/>
              <a:t> and their state)</a:t>
            </a:r>
          </a:p>
          <a:p>
            <a:pPr marL="457200" lvl="1" indent="0">
              <a:buNone/>
            </a:pPr>
            <a:r>
              <a:rPr lang="en-US" dirty="0"/>
              <a:t>-S (shows system oriented information, including OS resources and custom hardware)</a:t>
            </a:r>
          </a:p>
          <a:p>
            <a:pPr marL="457200" lvl="1" indent="0">
              <a:buNone/>
            </a:pPr>
            <a:r>
              <a:rPr lang="en-US" dirty="0"/>
              <a:t>-H &lt;host&gt;[,&lt;host&gt;…] (reports attributes with non-default values for specified hosts)</a:t>
            </a:r>
          </a:p>
          <a:p>
            <a:pPr marL="457200" lvl="1" indent="0">
              <a:buNone/>
            </a:pPr>
            <a:r>
              <a:rPr lang="en-US" dirty="0"/>
              <a:t>-L (produces long format output)</a:t>
            </a:r>
          </a:p>
        </p:txBody>
      </p:sp>
    </p:spTree>
    <p:extLst>
      <p:ext uri="{BB962C8B-B14F-4D97-AF65-F5344CB8AC3E}">
        <p14:creationId xmlns:p14="http://schemas.microsoft.com/office/powerpoint/2010/main" val="264369395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Example </a:t>
            </a:r>
            <a:r>
              <a:rPr lang="en-US" dirty="0" err="1"/>
              <a:t>MPI+OpenMP</a:t>
            </a:r>
            <a:r>
              <a:rPr lang="en-US" dirty="0"/>
              <a:t> PBS Job Script</a:t>
            </a:r>
          </a:p>
        </p:txBody>
      </p:sp>
      <p:sp>
        <p:nvSpPr>
          <p:cNvPr id="3" name="Content Placeholder 2"/>
          <p:cNvSpPr>
            <a:spLocks noGrp="1"/>
          </p:cNvSpPr>
          <p:nvPr>
            <p:ph idx="1"/>
          </p:nvPr>
        </p:nvSpPr>
        <p:spPr/>
        <p:txBody>
          <a:bodyPr>
            <a:normAutofit fontScale="77500" lnSpcReduction="20000"/>
          </a:bodyPr>
          <a:lstStyle/>
          <a:p>
            <a:pPr marL="0" indent="0">
              <a:buNone/>
            </a:pPr>
            <a:r>
              <a:rPr lang="en-US" dirty="0">
                <a:latin typeface="Consolas" panose="020B0609020204030204" pitchFamily="49" charset="0"/>
                <a:cs typeface="Consolas" panose="020B0609020204030204" pitchFamily="49" charset="0"/>
              </a:rPr>
              <a:t>#!/bin/bash</a:t>
            </a:r>
          </a:p>
          <a:p>
            <a:pPr marL="0" indent="0">
              <a:buNone/>
            </a:pPr>
            <a:r>
              <a:rPr lang="en-US" dirty="0">
                <a:latin typeface="Consolas" panose="020B0609020204030204" pitchFamily="49" charset="0"/>
                <a:cs typeface="Consolas" panose="020B0609020204030204" pitchFamily="49" charset="0"/>
              </a:rPr>
              <a:t>#PBS -l select=32:ncpus=8:ompthreads=8</a:t>
            </a:r>
          </a:p>
          <a:p>
            <a:pPr marL="0" indent="0">
              <a:buNone/>
            </a:pPr>
            <a:r>
              <a:rPr lang="en-US" dirty="0">
                <a:latin typeface="Consolas" panose="020B0609020204030204" pitchFamily="49" charset="0"/>
                <a:cs typeface="Consolas" panose="020B0609020204030204" pitchFamily="49" charset="0"/>
              </a:rPr>
              <a:t>#PBS -l </a:t>
            </a:r>
            <a:r>
              <a:rPr lang="en-US" dirty="0" err="1">
                <a:latin typeface="Consolas" panose="020B0609020204030204" pitchFamily="49" charset="0"/>
                <a:cs typeface="Consolas" panose="020B0609020204030204" pitchFamily="49" charset="0"/>
              </a:rPr>
              <a:t>walltime</a:t>
            </a:r>
            <a:r>
              <a:rPr lang="en-US" dirty="0">
                <a:latin typeface="Consolas" panose="020B0609020204030204" pitchFamily="49" charset="0"/>
                <a:cs typeface="Consolas" panose="020B0609020204030204" pitchFamily="49" charset="0"/>
              </a:rPr>
              <a:t>=1:30:00</a:t>
            </a:r>
          </a:p>
          <a:p>
            <a:pPr marL="0" indent="0">
              <a:buNone/>
            </a:pPr>
            <a:endParaRPr lang="en-US" dirty="0">
              <a:latin typeface="Consolas" panose="020B0609020204030204" pitchFamily="49" charset="0"/>
              <a:cs typeface="Consolas" panose="020B0609020204030204" pitchFamily="49" charset="0"/>
            </a:endParaRPr>
          </a:p>
          <a:p>
            <a:pPr marL="0" indent="0">
              <a:buNone/>
            </a:pPr>
            <a:r>
              <a:rPr lang="en-US" dirty="0">
                <a:latin typeface="Consolas" panose="020B0609020204030204" pitchFamily="49" charset="0"/>
                <a:cs typeface="Consolas" panose="020B0609020204030204" pitchFamily="49" charset="0"/>
              </a:rPr>
              <a:t># The script describes an MPI job to be run on </a:t>
            </a:r>
          </a:p>
          <a:p>
            <a:pPr marL="0" indent="0">
              <a:buNone/>
            </a:pPr>
            <a:r>
              <a:rPr lang="en-US" dirty="0">
                <a:latin typeface="Consolas" panose="020B0609020204030204" pitchFamily="49" charset="0"/>
                <a:cs typeface="Consolas" panose="020B0609020204030204" pitchFamily="49" charset="0"/>
              </a:rPr>
              <a:t># 32 </a:t>
            </a:r>
            <a:r>
              <a:rPr lang="en-US" dirty="0" err="1">
                <a:latin typeface="Consolas" panose="020B0609020204030204" pitchFamily="49" charset="0"/>
                <a:cs typeface="Consolas" panose="020B0609020204030204" pitchFamily="49" charset="0"/>
              </a:rPr>
              <a:t>vnodes</a:t>
            </a:r>
            <a:r>
              <a:rPr lang="en-US" dirty="0">
                <a:latin typeface="Consolas" panose="020B0609020204030204" pitchFamily="49" charset="0"/>
                <a:cs typeface="Consolas" panose="020B0609020204030204" pitchFamily="49" charset="0"/>
              </a:rPr>
              <a:t> with 8 cores each for up to 1.5 hour.</a:t>
            </a:r>
          </a:p>
          <a:p>
            <a:pPr marL="0" indent="0">
              <a:buNone/>
            </a:pPr>
            <a:r>
              <a:rPr lang="en-US" dirty="0">
                <a:latin typeface="Consolas" panose="020B0609020204030204" pitchFamily="49" charset="0"/>
                <a:cs typeface="Consolas" panose="020B0609020204030204" pitchFamily="49" charset="0"/>
              </a:rPr>
              <a:t># Since the environment is not automatically </a:t>
            </a:r>
          </a:p>
          <a:p>
            <a:pPr marL="0" indent="0">
              <a:buNone/>
            </a:pPr>
            <a:r>
              <a:rPr lang="en-US" dirty="0">
                <a:latin typeface="Consolas" panose="020B0609020204030204" pitchFamily="49" charset="0"/>
                <a:cs typeface="Consolas" panose="020B0609020204030204" pitchFamily="49" charset="0"/>
              </a:rPr>
              <a:t># propagated, the script loads MPI environment</a:t>
            </a:r>
          </a:p>
          <a:p>
            <a:pPr marL="0" indent="0">
              <a:buNone/>
            </a:pPr>
            <a:r>
              <a:rPr lang="en-US" dirty="0">
                <a:latin typeface="Consolas" panose="020B0609020204030204" pitchFamily="49" charset="0"/>
                <a:cs typeface="Consolas" panose="020B0609020204030204" pitchFamily="49" charset="0"/>
              </a:rPr>
              <a:t># explicitly (this part may be system-specific).</a:t>
            </a:r>
          </a:p>
          <a:p>
            <a:pPr marL="0" indent="0">
              <a:buNone/>
            </a:pPr>
            <a:endParaRPr lang="en-US" dirty="0">
              <a:latin typeface="Consolas" panose="020B0609020204030204" pitchFamily="49" charset="0"/>
              <a:cs typeface="Consolas" panose="020B0609020204030204" pitchFamily="49" charset="0"/>
            </a:endParaRPr>
          </a:p>
          <a:p>
            <a:pPr marL="0" indent="0">
              <a:buNone/>
            </a:pPr>
            <a:r>
              <a:rPr lang="en-US" dirty="0">
                <a:latin typeface="Consolas" panose="020B0609020204030204" pitchFamily="49" charset="0"/>
                <a:cs typeface="Consolas" panose="020B0609020204030204" pitchFamily="49" charset="0"/>
              </a:rPr>
              <a:t>module load </a:t>
            </a:r>
            <a:r>
              <a:rPr lang="en-US" dirty="0" err="1">
                <a:latin typeface="Consolas" panose="020B0609020204030204" pitchFamily="49" charset="0"/>
                <a:cs typeface="Consolas" panose="020B0609020204030204" pitchFamily="49" charset="0"/>
              </a:rPr>
              <a:t>openmpi</a:t>
            </a:r>
            <a:endParaRPr lang="en-US" dirty="0">
              <a:latin typeface="Consolas" panose="020B0609020204030204" pitchFamily="49" charset="0"/>
              <a:cs typeface="Consolas" panose="020B0609020204030204" pitchFamily="49" charset="0"/>
            </a:endParaRPr>
          </a:p>
          <a:p>
            <a:pPr marL="0" indent="0">
              <a:buNone/>
            </a:pPr>
            <a:r>
              <a:rPr lang="en-US" dirty="0" err="1">
                <a:latin typeface="Consolas" panose="020B0609020204030204" pitchFamily="49" charset="0"/>
                <a:cs typeface="Consolas" panose="020B0609020204030204" pitchFamily="49" charset="0"/>
              </a:rPr>
              <a:t>mpirun</a:t>
            </a: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mpisim</a:t>
            </a:r>
            <a:r>
              <a:rPr lang="en-US" dirty="0">
                <a:latin typeface="Consolas" panose="020B0609020204030204" pitchFamily="49" charset="0"/>
                <a:cs typeface="Consolas" panose="020B0609020204030204" pitchFamily="49" charset="0"/>
              </a:rPr>
              <a:t> simfile2.hdf5</a:t>
            </a:r>
          </a:p>
        </p:txBody>
      </p:sp>
    </p:spTree>
    <p:extLst>
      <p:ext uri="{BB962C8B-B14F-4D97-AF65-F5344CB8AC3E}">
        <p14:creationId xmlns:p14="http://schemas.microsoft.com/office/powerpoint/2010/main" val="358950044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Important PBS Environment Variables</a:t>
            </a:r>
          </a:p>
        </p:txBody>
      </p:sp>
      <p:sp>
        <p:nvSpPr>
          <p:cNvPr id="3" name="Content Placeholder 2"/>
          <p:cNvSpPr>
            <a:spLocks noGrp="1"/>
          </p:cNvSpPr>
          <p:nvPr>
            <p:ph idx="1"/>
          </p:nvPr>
        </p:nvSpPr>
        <p:spPr/>
        <p:txBody>
          <a:bodyPr>
            <a:normAutofit fontScale="85000" lnSpcReduction="20000"/>
          </a:bodyPr>
          <a:lstStyle/>
          <a:p>
            <a:r>
              <a:rPr lang="en-US" dirty="0"/>
              <a:t>PBS_NODEFILE – path to file listing allocated execution </a:t>
            </a:r>
            <a:r>
              <a:rPr lang="en-US" dirty="0" err="1"/>
              <a:t>vnodes</a:t>
            </a:r>
            <a:endParaRPr lang="en-US" dirty="0"/>
          </a:p>
          <a:p>
            <a:r>
              <a:rPr lang="en-US" dirty="0"/>
              <a:t>NCPUS – number of available threads per </a:t>
            </a:r>
            <a:r>
              <a:rPr lang="en-US" dirty="0" err="1"/>
              <a:t>vnode</a:t>
            </a:r>
            <a:endParaRPr lang="en-US" dirty="0"/>
          </a:p>
          <a:p>
            <a:r>
              <a:rPr lang="en-US" dirty="0"/>
              <a:t>PBS_TASKNUM – number of Unix process executing on this </a:t>
            </a:r>
            <a:r>
              <a:rPr lang="en-US" dirty="0" err="1"/>
              <a:t>vnode</a:t>
            </a:r>
            <a:endParaRPr lang="en-US" dirty="0"/>
          </a:p>
          <a:p>
            <a:r>
              <a:rPr lang="en-US" dirty="0"/>
              <a:t>PBS_JOB_ID – job identifier</a:t>
            </a:r>
          </a:p>
          <a:p>
            <a:r>
              <a:rPr lang="en-US" dirty="0"/>
              <a:t>PBS_JOBNAME – user-defined job name</a:t>
            </a:r>
          </a:p>
          <a:p>
            <a:r>
              <a:rPr lang="en-US" dirty="0"/>
              <a:t>PBS_QUEUE – name of the queue the job was submitted to</a:t>
            </a:r>
          </a:p>
          <a:p>
            <a:r>
              <a:rPr lang="en-US" dirty="0"/>
              <a:t>PBS_JOBDIR – job’s execution directory</a:t>
            </a:r>
          </a:p>
          <a:p>
            <a:r>
              <a:rPr lang="en-US" dirty="0"/>
              <a:t>PBS_TMPDIR – job-specific temporary directory</a:t>
            </a:r>
          </a:p>
          <a:p>
            <a:r>
              <a:rPr lang="en-US" dirty="0"/>
              <a:t>PBS_O_WORKDIR – job submission directory (absolute path)</a:t>
            </a:r>
          </a:p>
          <a:p>
            <a:r>
              <a:rPr lang="en-US" dirty="0"/>
              <a:t>PBS_O_HOME – value of HOME variable in submission environment</a:t>
            </a:r>
          </a:p>
          <a:p>
            <a:r>
              <a:rPr lang="en-US" dirty="0"/>
              <a:t>PBS_O_HOST – name of job submission host</a:t>
            </a:r>
          </a:p>
        </p:txBody>
      </p:sp>
    </p:spTree>
    <p:extLst>
      <p:ext uri="{BB962C8B-B14F-4D97-AF65-F5344CB8AC3E}">
        <p14:creationId xmlns:p14="http://schemas.microsoft.com/office/powerpoint/2010/main" val="152895019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PBS Tips and Tricks</a:t>
            </a:r>
          </a:p>
        </p:txBody>
      </p:sp>
      <p:sp>
        <p:nvSpPr>
          <p:cNvPr id="3" name="Content Placeholder 2"/>
          <p:cNvSpPr>
            <a:spLocks noGrp="1"/>
          </p:cNvSpPr>
          <p:nvPr>
            <p:ph idx="1"/>
          </p:nvPr>
        </p:nvSpPr>
        <p:spPr/>
        <p:txBody>
          <a:bodyPr>
            <a:normAutofit lnSpcReduction="10000"/>
          </a:bodyPr>
          <a:lstStyle/>
          <a:p>
            <a:r>
              <a:rPr lang="en-US" dirty="0"/>
              <a:t>Interactive execution:</a:t>
            </a:r>
          </a:p>
          <a:p>
            <a:pPr marL="457200" lvl="1" indent="0">
              <a:buNone/>
            </a:pPr>
            <a:r>
              <a:rPr lang="en-US" dirty="0" err="1">
                <a:latin typeface="Consolas" panose="020B0609020204030204" pitchFamily="49" charset="0"/>
                <a:cs typeface="Consolas" panose="020B0609020204030204" pitchFamily="49" charset="0"/>
              </a:rPr>
              <a:t>qsub</a:t>
            </a:r>
            <a:r>
              <a:rPr lang="en-US" dirty="0">
                <a:latin typeface="Consolas" panose="020B0609020204030204" pitchFamily="49" charset="0"/>
                <a:cs typeface="Consolas" panose="020B0609020204030204" pitchFamily="49" charset="0"/>
              </a:rPr>
              <a:t> -I -l nodes=1,walltime=40:00</a:t>
            </a:r>
          </a:p>
          <a:p>
            <a:r>
              <a:rPr lang="en-US" dirty="0"/>
              <a:t>X window forwarding:</a:t>
            </a:r>
          </a:p>
          <a:p>
            <a:pPr marL="457200" lvl="1" indent="0">
              <a:buNone/>
            </a:pPr>
            <a:r>
              <a:rPr lang="en-US" dirty="0" err="1">
                <a:latin typeface="Consolas" panose="020B0609020204030204" pitchFamily="49" charset="0"/>
                <a:cs typeface="Consolas" panose="020B0609020204030204" pitchFamily="49" charset="0"/>
              </a:rPr>
              <a:t>qsub</a:t>
            </a:r>
            <a:r>
              <a:rPr lang="en-US" dirty="0">
                <a:latin typeface="Consolas" panose="020B0609020204030204" pitchFamily="49" charset="0"/>
                <a:cs typeface="Consolas" panose="020B0609020204030204" pitchFamily="49" charset="0"/>
              </a:rPr>
              <a:t> -X -I -l nodes=2,walltime=30:00 </a:t>
            </a:r>
            <a:r>
              <a:rPr lang="en-US" dirty="0" err="1">
                <a:latin typeface="Consolas" panose="020B0609020204030204" pitchFamily="49" charset="0"/>
                <a:cs typeface="Consolas" panose="020B0609020204030204" pitchFamily="49" charset="0"/>
              </a:rPr>
              <a:t>xterm</a:t>
            </a:r>
            <a:endParaRPr lang="en-US" dirty="0">
              <a:latin typeface="Consolas" panose="020B0609020204030204" pitchFamily="49" charset="0"/>
              <a:cs typeface="Consolas" panose="020B0609020204030204" pitchFamily="49" charset="0"/>
            </a:endParaRPr>
          </a:p>
          <a:p>
            <a:r>
              <a:rPr lang="en-US" dirty="0"/>
              <a:t>Submitting job to the specific queue:</a:t>
            </a:r>
          </a:p>
          <a:p>
            <a:pPr marL="457200" lvl="1" indent="0">
              <a:buNone/>
            </a:pPr>
            <a:r>
              <a:rPr lang="en-US" dirty="0" err="1">
                <a:latin typeface="Consolas" panose="020B0609020204030204" pitchFamily="49" charset="0"/>
                <a:cs typeface="Consolas" panose="020B0609020204030204" pitchFamily="49" charset="0"/>
              </a:rPr>
              <a:t>qsub</a:t>
            </a:r>
            <a:r>
              <a:rPr lang="en-US" dirty="0">
                <a:latin typeface="Consolas" panose="020B0609020204030204" pitchFamily="49" charset="0"/>
                <a:cs typeface="Consolas" panose="020B0609020204030204" pitchFamily="49" charset="0"/>
              </a:rPr>
              <a:t> -q -l nodes=4,walltime=30:00 myjob.sh</a:t>
            </a:r>
          </a:p>
          <a:p>
            <a:r>
              <a:rPr lang="en-US" dirty="0"/>
              <a:t>Find out the estimated start of execution:</a:t>
            </a:r>
          </a:p>
          <a:p>
            <a:pPr marL="457200" lvl="1" indent="0">
              <a:buNone/>
            </a:pPr>
            <a:r>
              <a:rPr lang="en-US" dirty="0" err="1">
                <a:latin typeface="Consolas" panose="020B0609020204030204" pitchFamily="49" charset="0"/>
                <a:cs typeface="Consolas" panose="020B0609020204030204" pitchFamily="49" charset="0"/>
              </a:rPr>
              <a:t>qstat</a:t>
            </a:r>
            <a:r>
              <a:rPr lang="en-US" dirty="0">
                <a:latin typeface="Consolas" panose="020B0609020204030204" pitchFamily="49" charset="0"/>
                <a:cs typeface="Consolas" panose="020B0609020204030204" pitchFamily="49" charset="0"/>
              </a:rPr>
              <a:t> -T &lt;</a:t>
            </a:r>
            <a:r>
              <a:rPr lang="en-US" dirty="0" err="1">
                <a:latin typeface="Consolas" panose="020B0609020204030204" pitchFamily="49" charset="0"/>
                <a:cs typeface="Consolas" panose="020B0609020204030204" pitchFamily="49" charset="0"/>
              </a:rPr>
              <a:t>job_id</a:t>
            </a:r>
            <a:r>
              <a:rPr lang="en-US" dirty="0">
                <a:latin typeface="Consolas" panose="020B0609020204030204" pitchFamily="49" charset="0"/>
                <a:cs typeface="Consolas" panose="020B0609020204030204" pitchFamily="49" charset="0"/>
              </a:rPr>
              <a:t>&gt;</a:t>
            </a:r>
          </a:p>
          <a:p>
            <a:r>
              <a:rPr lang="en-US" dirty="0"/>
              <a:t>Email notification when job aborts or terminates:</a:t>
            </a:r>
          </a:p>
          <a:p>
            <a:pPr marL="457200" lvl="1" indent="0">
              <a:buNone/>
            </a:pPr>
            <a:r>
              <a:rPr lang="en-US" dirty="0" err="1">
                <a:latin typeface="Consolas" panose="020B0609020204030204" pitchFamily="49" charset="0"/>
                <a:cs typeface="Consolas" panose="020B0609020204030204" pitchFamily="49" charset="0"/>
              </a:rPr>
              <a:t>qsub</a:t>
            </a:r>
            <a:r>
              <a:rPr lang="en-US" dirty="0">
                <a:latin typeface="Consolas" panose="020B0609020204030204" pitchFamily="49" charset="0"/>
                <a:cs typeface="Consolas" panose="020B0609020204030204" pitchFamily="49" charset="0"/>
              </a:rPr>
              <a:t> -m ae -l nodes=4,walltime=2:00:00 job.sh</a:t>
            </a:r>
          </a:p>
        </p:txBody>
      </p:sp>
    </p:spTree>
    <p:extLst>
      <p:ext uri="{BB962C8B-B14F-4D97-AF65-F5344CB8AC3E}">
        <p14:creationId xmlns:p14="http://schemas.microsoft.com/office/powerpoint/2010/main" val="83027394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Symmetric Multiprocessor Architecture</a:t>
            </a:r>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137908290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800" y="152401"/>
            <a:ext cx="4586288" cy="561975"/>
          </a:xfrm>
          <a:prstGeom prst="rect">
            <a:avLst/>
          </a:prstGeom>
        </p:spPr>
        <p:txBody>
          <a:bodyPr/>
          <a:lstStyle>
            <a:lvl1pPr algn="l" rtl="0" eaLnBrk="0" fontAlgn="base" hangingPunct="0">
              <a:spcBef>
                <a:spcPct val="0"/>
              </a:spcBef>
              <a:spcAft>
                <a:spcPct val="0"/>
              </a:spcAft>
              <a:defRPr sz="3400" b="1">
                <a:solidFill>
                  <a:srgbClr val="B30838"/>
                </a:solidFill>
                <a:latin typeface="+mj-lt"/>
                <a:ea typeface="MS PGothic" panose="020B0600070205080204" pitchFamily="34" charset="-128"/>
                <a:cs typeface="ＭＳ Ｐゴシック" pitchFamily="-107" charset="-128"/>
              </a:defRPr>
            </a:lvl1pPr>
            <a:lvl2pPr algn="l" rtl="0" eaLnBrk="0" fontAlgn="base" hangingPunct="0">
              <a:spcBef>
                <a:spcPct val="0"/>
              </a:spcBef>
              <a:spcAft>
                <a:spcPct val="0"/>
              </a:spcAft>
              <a:defRPr sz="3400" b="1">
                <a:solidFill>
                  <a:srgbClr val="B30838"/>
                </a:solidFill>
                <a:latin typeface="Arial" charset="0"/>
                <a:ea typeface="MS PGothic" panose="020B0600070205080204" pitchFamily="34" charset="-128"/>
                <a:cs typeface="ＭＳ Ｐゴシック" pitchFamily="-107" charset="-128"/>
              </a:defRPr>
            </a:lvl2pPr>
            <a:lvl3pPr algn="l" rtl="0" eaLnBrk="0" fontAlgn="base" hangingPunct="0">
              <a:spcBef>
                <a:spcPct val="0"/>
              </a:spcBef>
              <a:spcAft>
                <a:spcPct val="0"/>
              </a:spcAft>
              <a:defRPr sz="3400" b="1">
                <a:solidFill>
                  <a:srgbClr val="B30838"/>
                </a:solidFill>
                <a:latin typeface="Arial" charset="0"/>
                <a:ea typeface="MS PGothic" panose="020B0600070205080204" pitchFamily="34" charset="-128"/>
                <a:cs typeface="ＭＳ Ｐゴシック" pitchFamily="-107" charset="-128"/>
              </a:defRPr>
            </a:lvl3pPr>
            <a:lvl4pPr algn="l" rtl="0" eaLnBrk="0" fontAlgn="base" hangingPunct="0">
              <a:spcBef>
                <a:spcPct val="0"/>
              </a:spcBef>
              <a:spcAft>
                <a:spcPct val="0"/>
              </a:spcAft>
              <a:defRPr sz="3400" b="1">
                <a:solidFill>
                  <a:srgbClr val="B30838"/>
                </a:solidFill>
                <a:latin typeface="Arial" charset="0"/>
                <a:ea typeface="MS PGothic" panose="020B0600070205080204" pitchFamily="34" charset="-128"/>
                <a:cs typeface="ＭＳ Ｐゴシック" pitchFamily="-107" charset="-128"/>
              </a:defRPr>
            </a:lvl4pPr>
            <a:lvl5pPr algn="l" rtl="0" eaLnBrk="0" fontAlgn="base" hangingPunct="0">
              <a:spcBef>
                <a:spcPct val="0"/>
              </a:spcBef>
              <a:spcAft>
                <a:spcPct val="0"/>
              </a:spcAft>
              <a:defRPr sz="3400" b="1">
                <a:solidFill>
                  <a:srgbClr val="B30838"/>
                </a:solidFill>
                <a:latin typeface="Arial" charset="0"/>
                <a:ea typeface="MS PGothic" panose="020B0600070205080204" pitchFamily="34" charset="-128"/>
                <a:cs typeface="ＭＳ Ｐゴシック" pitchFamily="-107" charset="-128"/>
              </a:defRPr>
            </a:lvl5pPr>
            <a:lvl6pPr marL="457200" algn="l" rtl="0" fontAlgn="base">
              <a:spcBef>
                <a:spcPct val="0"/>
              </a:spcBef>
              <a:spcAft>
                <a:spcPct val="0"/>
              </a:spcAft>
              <a:defRPr sz="3400" b="1">
                <a:solidFill>
                  <a:schemeClr val="accent1"/>
                </a:solidFill>
                <a:latin typeface="Arial" charset="0"/>
                <a:ea typeface="ＭＳ Ｐゴシック" charset="-128"/>
              </a:defRPr>
            </a:lvl6pPr>
            <a:lvl7pPr marL="914400" algn="l" rtl="0" fontAlgn="base">
              <a:spcBef>
                <a:spcPct val="0"/>
              </a:spcBef>
              <a:spcAft>
                <a:spcPct val="0"/>
              </a:spcAft>
              <a:defRPr sz="3400" b="1">
                <a:solidFill>
                  <a:schemeClr val="accent1"/>
                </a:solidFill>
                <a:latin typeface="Arial" charset="0"/>
                <a:ea typeface="ＭＳ Ｐゴシック" charset="-128"/>
              </a:defRPr>
            </a:lvl7pPr>
            <a:lvl8pPr marL="1371600" algn="l" rtl="0" fontAlgn="base">
              <a:spcBef>
                <a:spcPct val="0"/>
              </a:spcBef>
              <a:spcAft>
                <a:spcPct val="0"/>
              </a:spcAft>
              <a:defRPr sz="3400" b="1">
                <a:solidFill>
                  <a:schemeClr val="accent1"/>
                </a:solidFill>
                <a:latin typeface="Arial" charset="0"/>
                <a:ea typeface="ＭＳ Ｐゴシック" charset="-128"/>
              </a:defRPr>
            </a:lvl8pPr>
            <a:lvl9pPr marL="1828800" algn="l" rtl="0" fontAlgn="base">
              <a:spcBef>
                <a:spcPct val="0"/>
              </a:spcBef>
              <a:spcAft>
                <a:spcPct val="0"/>
              </a:spcAft>
              <a:defRPr sz="3400" b="1">
                <a:solidFill>
                  <a:schemeClr val="accent1"/>
                </a:solidFill>
                <a:latin typeface="Arial" charset="0"/>
                <a:ea typeface="ＭＳ Ｐゴシック" charset="-128"/>
              </a:defRPr>
            </a:lvl9pPr>
          </a:lstStyle>
          <a:p>
            <a:pPr>
              <a:defRPr/>
            </a:pPr>
            <a:r>
              <a:rPr lang="en-US" kern="0" dirty="0"/>
              <a:t>Topics</a:t>
            </a:r>
          </a:p>
        </p:txBody>
      </p:sp>
      <p:pic>
        <p:nvPicPr>
          <p:cNvPr id="8194"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927850" y="1"/>
            <a:ext cx="3740150" cy="6030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5" name="Content Placeholder 2"/>
          <p:cNvSpPr txBox="1">
            <a:spLocks/>
          </p:cNvSpPr>
          <p:nvPr/>
        </p:nvSpPr>
        <p:spPr bwMode="auto">
          <a:xfrm>
            <a:off x="1677988" y="1219200"/>
            <a:ext cx="4887912" cy="499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400" i="1">
                <a:solidFill>
                  <a:schemeClr val="tx1"/>
                </a:solidFill>
                <a:latin typeface="Arial" charset="0"/>
                <a:ea typeface="MS PGothic" charset="-128"/>
              </a:defRPr>
            </a:lvl1pPr>
            <a:lvl2pPr marL="742950" indent="-285750">
              <a:defRPr sz="2400" i="1">
                <a:solidFill>
                  <a:schemeClr val="tx1"/>
                </a:solidFill>
                <a:latin typeface="Arial" charset="0"/>
                <a:ea typeface="MS PGothic" charset="-128"/>
              </a:defRPr>
            </a:lvl2pPr>
            <a:lvl3pPr marL="1143000" indent="-228600">
              <a:defRPr sz="2400" i="1">
                <a:solidFill>
                  <a:schemeClr val="tx1"/>
                </a:solidFill>
                <a:latin typeface="Arial" charset="0"/>
                <a:ea typeface="MS PGothic" charset="-128"/>
              </a:defRPr>
            </a:lvl3pPr>
            <a:lvl4pPr marL="1600200" indent="-228600">
              <a:defRPr sz="2400" i="1">
                <a:solidFill>
                  <a:schemeClr val="tx1"/>
                </a:solidFill>
                <a:latin typeface="Arial" charset="0"/>
                <a:ea typeface="MS PGothic" charset="-128"/>
              </a:defRPr>
            </a:lvl4pPr>
            <a:lvl5pPr marL="2057400" indent="-228600">
              <a:defRPr sz="2400" i="1">
                <a:solidFill>
                  <a:schemeClr val="tx1"/>
                </a:solidFill>
                <a:latin typeface="Arial" charset="0"/>
                <a:ea typeface="MS PGothic" charset="-128"/>
              </a:defRPr>
            </a:lvl5pPr>
            <a:lvl6pPr marL="2514600" indent="-228600" eaLnBrk="0" fontAlgn="base" hangingPunct="0">
              <a:spcBef>
                <a:spcPct val="0"/>
              </a:spcBef>
              <a:spcAft>
                <a:spcPct val="0"/>
              </a:spcAft>
              <a:defRPr sz="2400" i="1">
                <a:solidFill>
                  <a:schemeClr val="tx1"/>
                </a:solidFill>
                <a:latin typeface="Arial" charset="0"/>
                <a:ea typeface="MS PGothic" charset="-128"/>
              </a:defRPr>
            </a:lvl6pPr>
            <a:lvl7pPr marL="2971800" indent="-228600" eaLnBrk="0" fontAlgn="base" hangingPunct="0">
              <a:spcBef>
                <a:spcPct val="0"/>
              </a:spcBef>
              <a:spcAft>
                <a:spcPct val="0"/>
              </a:spcAft>
              <a:defRPr sz="2400" i="1">
                <a:solidFill>
                  <a:schemeClr val="tx1"/>
                </a:solidFill>
                <a:latin typeface="Arial" charset="0"/>
                <a:ea typeface="MS PGothic" charset="-128"/>
              </a:defRPr>
            </a:lvl7pPr>
            <a:lvl8pPr marL="3429000" indent="-228600" eaLnBrk="0" fontAlgn="base" hangingPunct="0">
              <a:spcBef>
                <a:spcPct val="0"/>
              </a:spcBef>
              <a:spcAft>
                <a:spcPct val="0"/>
              </a:spcAft>
              <a:defRPr sz="2400" i="1">
                <a:solidFill>
                  <a:schemeClr val="tx1"/>
                </a:solidFill>
                <a:latin typeface="Arial" charset="0"/>
                <a:ea typeface="MS PGothic" charset="-128"/>
              </a:defRPr>
            </a:lvl8pPr>
            <a:lvl9pPr marL="3886200" indent="-228600" eaLnBrk="0" fontAlgn="base" hangingPunct="0">
              <a:spcBef>
                <a:spcPct val="0"/>
              </a:spcBef>
              <a:spcAft>
                <a:spcPct val="0"/>
              </a:spcAft>
              <a:defRPr sz="2400" i="1">
                <a:solidFill>
                  <a:schemeClr val="tx1"/>
                </a:solidFill>
                <a:latin typeface="Arial" charset="0"/>
                <a:ea typeface="MS PGothic" charset="-128"/>
              </a:defRPr>
            </a:lvl9pPr>
          </a:lstStyle>
          <a:p>
            <a:pPr>
              <a:spcBef>
                <a:spcPct val="20000"/>
              </a:spcBef>
              <a:buFontTx/>
              <a:buChar char="•"/>
            </a:pPr>
            <a:r>
              <a:rPr lang="en-US" altLang="en-US" sz="2000" i="0" dirty="0">
                <a:solidFill>
                  <a:srgbClr val="7D110C"/>
                </a:solidFill>
              </a:rPr>
              <a:t>Introduction</a:t>
            </a:r>
          </a:p>
          <a:p>
            <a:pPr>
              <a:spcBef>
                <a:spcPct val="20000"/>
              </a:spcBef>
              <a:buFontTx/>
              <a:buChar char="•"/>
            </a:pPr>
            <a:r>
              <a:rPr lang="en-US" altLang="en-US" sz="2000" i="0" dirty="0">
                <a:solidFill>
                  <a:srgbClr val="7F7F7F"/>
                </a:solidFill>
              </a:rPr>
              <a:t>SMP Context</a:t>
            </a:r>
          </a:p>
          <a:p>
            <a:pPr>
              <a:spcBef>
                <a:spcPct val="20000"/>
              </a:spcBef>
              <a:buFontTx/>
              <a:buChar char="•"/>
            </a:pPr>
            <a:r>
              <a:rPr lang="en-US" altLang="en-US" sz="2000" i="0" dirty="0">
                <a:solidFill>
                  <a:srgbClr val="7F7F7F"/>
                </a:solidFill>
              </a:rPr>
              <a:t>Performance: Amdahl</a:t>
            </a:r>
            <a:r>
              <a:rPr lang="ja-JP" altLang="en-US" sz="2000" i="0" dirty="0">
                <a:solidFill>
                  <a:srgbClr val="7F7F7F"/>
                </a:solidFill>
              </a:rPr>
              <a:t>’</a:t>
            </a:r>
            <a:r>
              <a:rPr lang="en-US" altLang="ja-JP" sz="2000" i="0" dirty="0">
                <a:solidFill>
                  <a:srgbClr val="7F7F7F"/>
                </a:solidFill>
              </a:rPr>
              <a:t>s Law</a:t>
            </a:r>
          </a:p>
          <a:p>
            <a:pPr>
              <a:spcBef>
                <a:spcPct val="20000"/>
              </a:spcBef>
              <a:buFontTx/>
              <a:buChar char="•"/>
            </a:pPr>
            <a:r>
              <a:rPr lang="en-US" altLang="en-US" sz="2000" i="0" dirty="0">
                <a:solidFill>
                  <a:srgbClr val="7F7F7F"/>
                </a:solidFill>
              </a:rPr>
              <a:t>SMP System structure</a:t>
            </a:r>
          </a:p>
          <a:p>
            <a:pPr>
              <a:spcBef>
                <a:spcPct val="20000"/>
              </a:spcBef>
              <a:buFontTx/>
              <a:buChar char="•"/>
            </a:pPr>
            <a:r>
              <a:rPr lang="en-US" altLang="en-US" sz="2000" i="0" dirty="0">
                <a:solidFill>
                  <a:srgbClr val="7F7F7F"/>
                </a:solidFill>
              </a:rPr>
              <a:t>Processor core</a:t>
            </a:r>
          </a:p>
          <a:p>
            <a:pPr>
              <a:spcBef>
                <a:spcPct val="20000"/>
              </a:spcBef>
              <a:buFontTx/>
              <a:buChar char="•"/>
            </a:pPr>
            <a:r>
              <a:rPr lang="en-US" altLang="en-US" sz="2000" i="0" dirty="0">
                <a:solidFill>
                  <a:srgbClr val="7F7F7F"/>
                </a:solidFill>
              </a:rPr>
              <a:t>Memory System</a:t>
            </a:r>
          </a:p>
          <a:p>
            <a:pPr>
              <a:spcBef>
                <a:spcPct val="20000"/>
              </a:spcBef>
              <a:buFontTx/>
              <a:buChar char="•"/>
            </a:pPr>
            <a:r>
              <a:rPr lang="en-US" altLang="en-US" sz="2000" i="0" dirty="0">
                <a:solidFill>
                  <a:srgbClr val="7F7F7F"/>
                </a:solidFill>
              </a:rPr>
              <a:t>Chip set</a:t>
            </a:r>
          </a:p>
          <a:p>
            <a:pPr>
              <a:spcBef>
                <a:spcPct val="20000"/>
              </a:spcBef>
              <a:buFontTx/>
              <a:buChar char="•"/>
            </a:pPr>
            <a:r>
              <a:rPr lang="en-US" altLang="en-US" sz="2000" i="0" dirty="0">
                <a:solidFill>
                  <a:srgbClr val="7F7F7F"/>
                </a:solidFill>
              </a:rPr>
              <a:t>South Bridge – I/O</a:t>
            </a:r>
          </a:p>
          <a:p>
            <a:pPr>
              <a:spcBef>
                <a:spcPct val="20000"/>
              </a:spcBef>
              <a:buFontTx/>
              <a:buChar char="•"/>
            </a:pPr>
            <a:r>
              <a:rPr lang="en-US" altLang="en-US" sz="2000" i="0" dirty="0">
                <a:solidFill>
                  <a:srgbClr val="7F7F7F"/>
                </a:solidFill>
              </a:rPr>
              <a:t>Performance Issues</a:t>
            </a:r>
          </a:p>
          <a:p>
            <a:pPr>
              <a:spcBef>
                <a:spcPct val="20000"/>
              </a:spcBef>
            </a:pPr>
            <a:endParaRPr lang="en-US" altLang="en-US" sz="2000" i="0" dirty="0"/>
          </a:p>
        </p:txBody>
      </p:sp>
    </p:spTree>
    <p:extLst>
      <p:ext uri="{BB962C8B-B14F-4D97-AF65-F5344CB8AC3E}">
        <p14:creationId xmlns:p14="http://schemas.microsoft.com/office/powerpoint/2010/main" val="105937785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txBox="1">
            <a:spLocks/>
          </p:cNvSpPr>
          <p:nvPr/>
        </p:nvSpPr>
        <p:spPr>
          <a:xfrm>
            <a:off x="1600200" y="123826"/>
            <a:ext cx="8763000" cy="561975"/>
          </a:xfrm>
          <a:prstGeom prst="rect">
            <a:avLst/>
          </a:prstGeom>
        </p:spPr>
        <p:txBody>
          <a:bodyPr/>
          <a:lstStyle>
            <a:lvl1pPr algn="l" rtl="0" eaLnBrk="0" fontAlgn="base" hangingPunct="0">
              <a:spcBef>
                <a:spcPct val="0"/>
              </a:spcBef>
              <a:spcAft>
                <a:spcPct val="0"/>
              </a:spcAft>
              <a:defRPr sz="3400" b="1">
                <a:solidFill>
                  <a:srgbClr val="B30838"/>
                </a:solidFill>
                <a:latin typeface="+mj-lt"/>
                <a:ea typeface="MS PGothic" panose="020B0600070205080204" pitchFamily="34" charset="-128"/>
                <a:cs typeface="MS PGothic" charset="0"/>
              </a:defRPr>
            </a:lvl1pPr>
            <a:lvl2pPr algn="l" rtl="0" eaLnBrk="0" fontAlgn="base" hangingPunct="0">
              <a:spcBef>
                <a:spcPct val="0"/>
              </a:spcBef>
              <a:spcAft>
                <a:spcPct val="0"/>
              </a:spcAft>
              <a:defRPr sz="3400" b="1">
                <a:solidFill>
                  <a:srgbClr val="B30838"/>
                </a:solidFill>
                <a:latin typeface="Arial" charset="0"/>
                <a:ea typeface="MS PGothic" panose="020B0600070205080204" pitchFamily="34" charset="-128"/>
                <a:cs typeface="MS PGothic" charset="0"/>
              </a:defRPr>
            </a:lvl2pPr>
            <a:lvl3pPr algn="l" rtl="0" eaLnBrk="0" fontAlgn="base" hangingPunct="0">
              <a:spcBef>
                <a:spcPct val="0"/>
              </a:spcBef>
              <a:spcAft>
                <a:spcPct val="0"/>
              </a:spcAft>
              <a:defRPr sz="3400" b="1">
                <a:solidFill>
                  <a:srgbClr val="B30838"/>
                </a:solidFill>
                <a:latin typeface="Arial" charset="0"/>
                <a:ea typeface="MS PGothic" panose="020B0600070205080204" pitchFamily="34" charset="-128"/>
                <a:cs typeface="MS PGothic" charset="0"/>
              </a:defRPr>
            </a:lvl3pPr>
            <a:lvl4pPr algn="l" rtl="0" eaLnBrk="0" fontAlgn="base" hangingPunct="0">
              <a:spcBef>
                <a:spcPct val="0"/>
              </a:spcBef>
              <a:spcAft>
                <a:spcPct val="0"/>
              </a:spcAft>
              <a:defRPr sz="3400" b="1">
                <a:solidFill>
                  <a:srgbClr val="B30838"/>
                </a:solidFill>
                <a:latin typeface="Arial" charset="0"/>
                <a:ea typeface="MS PGothic" panose="020B0600070205080204" pitchFamily="34" charset="-128"/>
                <a:cs typeface="MS PGothic" charset="0"/>
              </a:defRPr>
            </a:lvl4pPr>
            <a:lvl5pPr algn="l" rtl="0" eaLnBrk="0" fontAlgn="base" hangingPunct="0">
              <a:spcBef>
                <a:spcPct val="0"/>
              </a:spcBef>
              <a:spcAft>
                <a:spcPct val="0"/>
              </a:spcAft>
              <a:defRPr sz="3400" b="1">
                <a:solidFill>
                  <a:srgbClr val="B30838"/>
                </a:solidFill>
                <a:latin typeface="Arial" charset="0"/>
                <a:ea typeface="MS PGothic" panose="020B0600070205080204" pitchFamily="34" charset="-128"/>
                <a:cs typeface="MS PGothic" charset="0"/>
              </a:defRPr>
            </a:lvl5pPr>
            <a:lvl6pPr marL="457200" algn="l" rtl="0" fontAlgn="base">
              <a:spcBef>
                <a:spcPct val="0"/>
              </a:spcBef>
              <a:spcAft>
                <a:spcPct val="0"/>
              </a:spcAft>
              <a:defRPr sz="3400" b="1">
                <a:solidFill>
                  <a:schemeClr val="accent1"/>
                </a:solidFill>
                <a:latin typeface="Arial" charset="0"/>
                <a:ea typeface="ＭＳ Ｐゴシック" charset="-128"/>
              </a:defRPr>
            </a:lvl6pPr>
            <a:lvl7pPr marL="914400" algn="l" rtl="0" fontAlgn="base">
              <a:spcBef>
                <a:spcPct val="0"/>
              </a:spcBef>
              <a:spcAft>
                <a:spcPct val="0"/>
              </a:spcAft>
              <a:defRPr sz="3400" b="1">
                <a:solidFill>
                  <a:schemeClr val="accent1"/>
                </a:solidFill>
                <a:latin typeface="Arial" charset="0"/>
                <a:ea typeface="ＭＳ Ｐゴシック" charset="-128"/>
              </a:defRPr>
            </a:lvl7pPr>
            <a:lvl8pPr marL="1371600" algn="l" rtl="0" fontAlgn="base">
              <a:spcBef>
                <a:spcPct val="0"/>
              </a:spcBef>
              <a:spcAft>
                <a:spcPct val="0"/>
              </a:spcAft>
              <a:defRPr sz="3400" b="1">
                <a:solidFill>
                  <a:schemeClr val="accent1"/>
                </a:solidFill>
                <a:latin typeface="Arial" charset="0"/>
                <a:ea typeface="ＭＳ Ｐゴシック" charset="-128"/>
              </a:defRPr>
            </a:lvl8pPr>
            <a:lvl9pPr marL="1828800" algn="l" rtl="0" fontAlgn="base">
              <a:spcBef>
                <a:spcPct val="0"/>
              </a:spcBef>
              <a:spcAft>
                <a:spcPct val="0"/>
              </a:spcAft>
              <a:defRPr sz="3400" b="1">
                <a:solidFill>
                  <a:schemeClr val="accent1"/>
                </a:solidFill>
                <a:latin typeface="Arial" charset="0"/>
                <a:ea typeface="ＭＳ Ｐゴシック" charset="-128"/>
              </a:defRPr>
            </a:lvl9pPr>
          </a:lstStyle>
          <a:p>
            <a:pPr>
              <a:defRPr/>
            </a:pPr>
            <a:r>
              <a:rPr lang="en-US" kern="0"/>
              <a:t>Opening Remarks</a:t>
            </a:r>
            <a:endParaRPr lang="en-US" kern="0" dirty="0"/>
          </a:p>
        </p:txBody>
      </p:sp>
      <p:sp>
        <p:nvSpPr>
          <p:cNvPr id="9218" name="Rectangle 3"/>
          <p:cNvSpPr txBox="1">
            <a:spLocks noChangeArrowheads="1"/>
          </p:cNvSpPr>
          <p:nvPr/>
        </p:nvSpPr>
        <p:spPr bwMode="auto">
          <a:xfrm>
            <a:off x="1981200" y="914400"/>
            <a:ext cx="7620000" cy="502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169863" indent="-169863">
              <a:defRPr sz="2400" i="1">
                <a:solidFill>
                  <a:schemeClr val="tx1"/>
                </a:solidFill>
                <a:latin typeface="Arial" charset="0"/>
                <a:ea typeface="MS PGothic" charset="-128"/>
              </a:defRPr>
            </a:lvl1pPr>
            <a:lvl2pPr marL="460375" indent="-169863">
              <a:defRPr sz="2400" i="1">
                <a:solidFill>
                  <a:schemeClr val="tx1"/>
                </a:solidFill>
                <a:latin typeface="Arial" charset="0"/>
                <a:ea typeface="MS PGothic" charset="-128"/>
              </a:defRPr>
            </a:lvl2pPr>
            <a:lvl3pPr marL="1143000" indent="-228600">
              <a:defRPr sz="2400" i="1">
                <a:solidFill>
                  <a:schemeClr val="tx1"/>
                </a:solidFill>
                <a:latin typeface="Arial" charset="0"/>
                <a:ea typeface="MS PGothic" charset="-128"/>
              </a:defRPr>
            </a:lvl3pPr>
            <a:lvl4pPr marL="1600200" indent="-228600">
              <a:defRPr sz="2400" i="1">
                <a:solidFill>
                  <a:schemeClr val="tx1"/>
                </a:solidFill>
                <a:latin typeface="Arial" charset="0"/>
                <a:ea typeface="MS PGothic" charset="-128"/>
              </a:defRPr>
            </a:lvl4pPr>
            <a:lvl5pPr marL="2057400" indent="-228600">
              <a:defRPr sz="2400" i="1">
                <a:solidFill>
                  <a:schemeClr val="tx1"/>
                </a:solidFill>
                <a:latin typeface="Arial" charset="0"/>
                <a:ea typeface="MS PGothic" charset="-128"/>
              </a:defRPr>
            </a:lvl5pPr>
            <a:lvl6pPr marL="2514600" indent="-228600" eaLnBrk="0" fontAlgn="base" hangingPunct="0">
              <a:spcBef>
                <a:spcPct val="0"/>
              </a:spcBef>
              <a:spcAft>
                <a:spcPct val="0"/>
              </a:spcAft>
              <a:defRPr sz="2400" i="1">
                <a:solidFill>
                  <a:schemeClr val="tx1"/>
                </a:solidFill>
                <a:latin typeface="Arial" charset="0"/>
                <a:ea typeface="MS PGothic" charset="-128"/>
              </a:defRPr>
            </a:lvl6pPr>
            <a:lvl7pPr marL="2971800" indent="-228600" eaLnBrk="0" fontAlgn="base" hangingPunct="0">
              <a:spcBef>
                <a:spcPct val="0"/>
              </a:spcBef>
              <a:spcAft>
                <a:spcPct val="0"/>
              </a:spcAft>
              <a:defRPr sz="2400" i="1">
                <a:solidFill>
                  <a:schemeClr val="tx1"/>
                </a:solidFill>
                <a:latin typeface="Arial" charset="0"/>
                <a:ea typeface="MS PGothic" charset="-128"/>
              </a:defRPr>
            </a:lvl7pPr>
            <a:lvl8pPr marL="3429000" indent="-228600" eaLnBrk="0" fontAlgn="base" hangingPunct="0">
              <a:spcBef>
                <a:spcPct val="0"/>
              </a:spcBef>
              <a:spcAft>
                <a:spcPct val="0"/>
              </a:spcAft>
              <a:defRPr sz="2400" i="1">
                <a:solidFill>
                  <a:schemeClr val="tx1"/>
                </a:solidFill>
                <a:latin typeface="Arial" charset="0"/>
                <a:ea typeface="MS PGothic" charset="-128"/>
              </a:defRPr>
            </a:lvl8pPr>
            <a:lvl9pPr marL="3886200" indent="-228600" eaLnBrk="0" fontAlgn="base" hangingPunct="0">
              <a:spcBef>
                <a:spcPct val="0"/>
              </a:spcBef>
              <a:spcAft>
                <a:spcPct val="0"/>
              </a:spcAft>
              <a:defRPr sz="2400" i="1">
                <a:solidFill>
                  <a:schemeClr val="tx1"/>
                </a:solidFill>
                <a:latin typeface="Arial" charset="0"/>
                <a:ea typeface="MS PGothic" charset="-128"/>
              </a:defRPr>
            </a:lvl9pPr>
          </a:lstStyle>
          <a:p>
            <a:pPr eaLnBrk="1" hangingPunct="1">
              <a:lnSpc>
                <a:spcPct val="95000"/>
              </a:lnSpc>
              <a:spcBef>
                <a:spcPct val="35000"/>
              </a:spcBef>
              <a:buFontTx/>
              <a:buChar char="•"/>
            </a:pPr>
            <a:r>
              <a:rPr lang="en-US" altLang="en-US" sz="2000" i="0">
                <a:solidFill>
                  <a:srgbClr val="333333"/>
                </a:solidFill>
              </a:rPr>
              <a:t>This week is about supercomputer architecture</a:t>
            </a:r>
          </a:p>
          <a:p>
            <a:pPr lvl="1" eaLnBrk="1" hangingPunct="1">
              <a:lnSpc>
                <a:spcPct val="95000"/>
              </a:lnSpc>
              <a:spcBef>
                <a:spcPct val="35000"/>
              </a:spcBef>
              <a:buFont typeface="Arial" charset="0"/>
              <a:buChar char="•"/>
            </a:pPr>
            <a:r>
              <a:rPr lang="en-US" altLang="en-US" sz="2000" i="0">
                <a:solidFill>
                  <a:srgbClr val="333333"/>
                </a:solidFill>
                <a:ea typeface="ＭＳ Ｐゴシック" charset="-128"/>
              </a:rPr>
              <a:t>Last time: end of cooperative computing</a:t>
            </a:r>
          </a:p>
          <a:p>
            <a:pPr lvl="1" eaLnBrk="1" hangingPunct="1">
              <a:lnSpc>
                <a:spcPct val="95000"/>
              </a:lnSpc>
              <a:spcBef>
                <a:spcPct val="35000"/>
              </a:spcBef>
              <a:buFont typeface="Arial" charset="0"/>
              <a:buChar char="•"/>
            </a:pPr>
            <a:r>
              <a:rPr lang="en-US" altLang="en-US" sz="2000" i="0">
                <a:solidFill>
                  <a:srgbClr val="333333"/>
                </a:solidFill>
                <a:ea typeface="ＭＳ Ｐゴシック" charset="-128"/>
              </a:rPr>
              <a:t>Today: capability computing with modern microprocessor and multicore SMP node</a:t>
            </a:r>
          </a:p>
          <a:p>
            <a:pPr eaLnBrk="1" hangingPunct="1">
              <a:lnSpc>
                <a:spcPct val="95000"/>
              </a:lnSpc>
              <a:spcBef>
                <a:spcPct val="35000"/>
              </a:spcBef>
              <a:buFontTx/>
              <a:buChar char="•"/>
            </a:pPr>
            <a:r>
              <a:rPr lang="en-US" altLang="en-US" sz="2000" i="0">
                <a:solidFill>
                  <a:srgbClr val="333333"/>
                </a:solidFill>
              </a:rPr>
              <a:t>As we</a:t>
            </a:r>
            <a:r>
              <a:rPr lang="ja-JP" altLang="en-US" sz="2000" i="0">
                <a:solidFill>
                  <a:srgbClr val="333333"/>
                </a:solidFill>
              </a:rPr>
              <a:t>’</a:t>
            </a:r>
            <a:r>
              <a:rPr lang="en-US" altLang="ja-JP" sz="2000" i="0">
                <a:solidFill>
                  <a:srgbClr val="333333"/>
                </a:solidFill>
              </a:rPr>
              <a:t>ve seen, there is a diversity of HPC system types</a:t>
            </a:r>
          </a:p>
          <a:p>
            <a:pPr eaLnBrk="1" hangingPunct="1">
              <a:lnSpc>
                <a:spcPct val="95000"/>
              </a:lnSpc>
              <a:spcBef>
                <a:spcPct val="35000"/>
              </a:spcBef>
              <a:buFontTx/>
              <a:buChar char="•"/>
            </a:pPr>
            <a:r>
              <a:rPr lang="en-US" altLang="en-US" sz="2000" i="0">
                <a:solidFill>
                  <a:srgbClr val="333333"/>
                </a:solidFill>
              </a:rPr>
              <a:t>Most common systems are either SMPs or are ensembles of SMP nodes</a:t>
            </a:r>
          </a:p>
          <a:p>
            <a:pPr eaLnBrk="1" hangingPunct="1">
              <a:lnSpc>
                <a:spcPct val="95000"/>
              </a:lnSpc>
              <a:spcBef>
                <a:spcPct val="35000"/>
              </a:spcBef>
              <a:buFontTx/>
              <a:buChar char="•"/>
            </a:pPr>
            <a:r>
              <a:rPr lang="ja-JP" altLang="en-US" sz="2000" i="0">
                <a:solidFill>
                  <a:srgbClr val="333333"/>
                </a:solidFill>
              </a:rPr>
              <a:t>“</a:t>
            </a:r>
            <a:r>
              <a:rPr lang="en-US" altLang="ja-JP" sz="2000" i="0">
                <a:solidFill>
                  <a:srgbClr val="333333"/>
                </a:solidFill>
              </a:rPr>
              <a:t>SMP</a:t>
            </a:r>
            <a:r>
              <a:rPr lang="ja-JP" altLang="en-US" sz="2000" i="0">
                <a:solidFill>
                  <a:srgbClr val="333333"/>
                </a:solidFill>
              </a:rPr>
              <a:t>”</a:t>
            </a:r>
            <a:r>
              <a:rPr lang="en-US" altLang="ja-JP" sz="2000" i="0">
                <a:solidFill>
                  <a:srgbClr val="333333"/>
                </a:solidFill>
              </a:rPr>
              <a:t> stands for: </a:t>
            </a:r>
            <a:r>
              <a:rPr lang="ja-JP" altLang="en-US" sz="2000" i="0">
                <a:solidFill>
                  <a:srgbClr val="333333"/>
                </a:solidFill>
              </a:rPr>
              <a:t>“</a:t>
            </a:r>
            <a:r>
              <a:rPr lang="en-US" altLang="ja-JP" sz="2000" i="0" u="sng">
                <a:solidFill>
                  <a:srgbClr val="33CC33"/>
                </a:solidFill>
              </a:rPr>
              <a:t>Symmetric Multi-Processor</a:t>
            </a:r>
            <a:r>
              <a:rPr lang="ja-JP" altLang="en-US" sz="2000" i="0">
                <a:solidFill>
                  <a:srgbClr val="333333"/>
                </a:solidFill>
              </a:rPr>
              <a:t>”</a:t>
            </a:r>
            <a:endParaRPr lang="en-US" altLang="ja-JP" sz="2000" i="0">
              <a:solidFill>
                <a:srgbClr val="333333"/>
              </a:solidFill>
            </a:endParaRPr>
          </a:p>
          <a:p>
            <a:pPr eaLnBrk="1" hangingPunct="1">
              <a:lnSpc>
                <a:spcPct val="95000"/>
              </a:lnSpc>
              <a:spcBef>
                <a:spcPct val="35000"/>
              </a:spcBef>
              <a:buFontTx/>
              <a:buChar char="•"/>
            </a:pPr>
            <a:r>
              <a:rPr lang="en-US" altLang="en-US" sz="2000" i="0">
                <a:solidFill>
                  <a:srgbClr val="333333"/>
                </a:solidFill>
              </a:rPr>
              <a:t>System performance is strongly influenced by SMP node performance</a:t>
            </a:r>
          </a:p>
          <a:p>
            <a:pPr eaLnBrk="1" hangingPunct="1">
              <a:lnSpc>
                <a:spcPct val="95000"/>
              </a:lnSpc>
              <a:spcBef>
                <a:spcPct val="35000"/>
              </a:spcBef>
              <a:buFontTx/>
              <a:buChar char="•"/>
            </a:pPr>
            <a:r>
              <a:rPr lang="en-US" altLang="en-US" sz="2000" i="0">
                <a:solidFill>
                  <a:srgbClr val="333333"/>
                </a:solidFill>
              </a:rPr>
              <a:t>Understanding structure, functionality, and operation of SMP nodes will allow effective programming</a:t>
            </a:r>
          </a:p>
        </p:txBody>
      </p:sp>
    </p:spTree>
    <p:extLst>
      <p:ext uri="{BB962C8B-B14F-4D97-AF65-F5344CB8AC3E}">
        <p14:creationId xmlns:p14="http://schemas.microsoft.com/office/powerpoint/2010/main" val="17674212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4"/>
          <p:cNvSpPr txBox="1">
            <a:spLocks noChangeArrowheads="1"/>
          </p:cNvSpPr>
          <p:nvPr/>
        </p:nvSpPr>
        <p:spPr>
          <a:xfrm>
            <a:off x="1828800" y="152401"/>
            <a:ext cx="8174038" cy="561975"/>
          </a:xfrm>
          <a:prstGeom prst="rect">
            <a:avLst/>
          </a:prstGeom>
        </p:spPr>
        <p:txBody>
          <a:bodyPr/>
          <a:lstStyle>
            <a:lvl1pPr algn="l" rtl="0" eaLnBrk="0" fontAlgn="base" hangingPunct="0">
              <a:spcBef>
                <a:spcPct val="0"/>
              </a:spcBef>
              <a:spcAft>
                <a:spcPct val="0"/>
              </a:spcAft>
              <a:defRPr sz="3400" b="1">
                <a:solidFill>
                  <a:srgbClr val="B30838"/>
                </a:solidFill>
                <a:latin typeface="+mj-lt"/>
                <a:ea typeface="MS PGothic" panose="020B0600070205080204" pitchFamily="34" charset="-128"/>
                <a:cs typeface="MS PGothic" charset="0"/>
              </a:defRPr>
            </a:lvl1pPr>
            <a:lvl2pPr algn="l" rtl="0" eaLnBrk="0" fontAlgn="base" hangingPunct="0">
              <a:spcBef>
                <a:spcPct val="0"/>
              </a:spcBef>
              <a:spcAft>
                <a:spcPct val="0"/>
              </a:spcAft>
              <a:defRPr sz="3400" b="1">
                <a:solidFill>
                  <a:srgbClr val="B30838"/>
                </a:solidFill>
                <a:latin typeface="Arial" charset="0"/>
                <a:ea typeface="MS PGothic" panose="020B0600070205080204" pitchFamily="34" charset="-128"/>
                <a:cs typeface="MS PGothic" charset="0"/>
              </a:defRPr>
            </a:lvl2pPr>
            <a:lvl3pPr algn="l" rtl="0" eaLnBrk="0" fontAlgn="base" hangingPunct="0">
              <a:spcBef>
                <a:spcPct val="0"/>
              </a:spcBef>
              <a:spcAft>
                <a:spcPct val="0"/>
              </a:spcAft>
              <a:defRPr sz="3400" b="1">
                <a:solidFill>
                  <a:srgbClr val="B30838"/>
                </a:solidFill>
                <a:latin typeface="Arial" charset="0"/>
                <a:ea typeface="MS PGothic" panose="020B0600070205080204" pitchFamily="34" charset="-128"/>
                <a:cs typeface="MS PGothic" charset="0"/>
              </a:defRPr>
            </a:lvl3pPr>
            <a:lvl4pPr algn="l" rtl="0" eaLnBrk="0" fontAlgn="base" hangingPunct="0">
              <a:spcBef>
                <a:spcPct val="0"/>
              </a:spcBef>
              <a:spcAft>
                <a:spcPct val="0"/>
              </a:spcAft>
              <a:defRPr sz="3400" b="1">
                <a:solidFill>
                  <a:srgbClr val="B30838"/>
                </a:solidFill>
                <a:latin typeface="Arial" charset="0"/>
                <a:ea typeface="MS PGothic" panose="020B0600070205080204" pitchFamily="34" charset="-128"/>
                <a:cs typeface="MS PGothic" charset="0"/>
              </a:defRPr>
            </a:lvl4pPr>
            <a:lvl5pPr algn="l" rtl="0" eaLnBrk="0" fontAlgn="base" hangingPunct="0">
              <a:spcBef>
                <a:spcPct val="0"/>
              </a:spcBef>
              <a:spcAft>
                <a:spcPct val="0"/>
              </a:spcAft>
              <a:defRPr sz="3400" b="1">
                <a:solidFill>
                  <a:srgbClr val="B30838"/>
                </a:solidFill>
                <a:latin typeface="Arial" charset="0"/>
                <a:ea typeface="MS PGothic" panose="020B0600070205080204" pitchFamily="34" charset="-128"/>
                <a:cs typeface="MS PGothic" charset="0"/>
              </a:defRPr>
            </a:lvl5pPr>
            <a:lvl6pPr marL="457200" algn="l" rtl="0" fontAlgn="base">
              <a:spcBef>
                <a:spcPct val="0"/>
              </a:spcBef>
              <a:spcAft>
                <a:spcPct val="0"/>
              </a:spcAft>
              <a:defRPr sz="3400" b="1">
                <a:solidFill>
                  <a:schemeClr val="accent1"/>
                </a:solidFill>
                <a:latin typeface="Arial" charset="0"/>
                <a:ea typeface="ＭＳ Ｐゴシック" charset="-128"/>
              </a:defRPr>
            </a:lvl6pPr>
            <a:lvl7pPr marL="914400" algn="l" rtl="0" fontAlgn="base">
              <a:spcBef>
                <a:spcPct val="0"/>
              </a:spcBef>
              <a:spcAft>
                <a:spcPct val="0"/>
              </a:spcAft>
              <a:defRPr sz="3400" b="1">
                <a:solidFill>
                  <a:schemeClr val="accent1"/>
                </a:solidFill>
                <a:latin typeface="Arial" charset="0"/>
                <a:ea typeface="ＭＳ Ｐゴシック" charset="-128"/>
              </a:defRPr>
            </a:lvl7pPr>
            <a:lvl8pPr marL="1371600" algn="l" rtl="0" fontAlgn="base">
              <a:spcBef>
                <a:spcPct val="0"/>
              </a:spcBef>
              <a:spcAft>
                <a:spcPct val="0"/>
              </a:spcAft>
              <a:defRPr sz="3400" b="1">
                <a:solidFill>
                  <a:schemeClr val="accent1"/>
                </a:solidFill>
                <a:latin typeface="Arial" charset="0"/>
                <a:ea typeface="ＭＳ Ｐゴシック" charset="-128"/>
              </a:defRPr>
            </a:lvl8pPr>
            <a:lvl9pPr marL="1828800" algn="l" rtl="0" fontAlgn="base">
              <a:spcBef>
                <a:spcPct val="0"/>
              </a:spcBef>
              <a:spcAft>
                <a:spcPct val="0"/>
              </a:spcAft>
              <a:defRPr sz="3400" b="1">
                <a:solidFill>
                  <a:schemeClr val="accent1"/>
                </a:solidFill>
                <a:latin typeface="Arial" charset="0"/>
                <a:ea typeface="ＭＳ Ｐゴシック" charset="-128"/>
              </a:defRPr>
            </a:lvl9pPr>
          </a:lstStyle>
          <a:p>
            <a:pPr>
              <a:defRPr/>
            </a:pPr>
            <a:r>
              <a:rPr lang="en-US" kern="0"/>
              <a:t>The take-away message</a:t>
            </a:r>
            <a:endParaRPr lang="en-US" kern="0" dirty="0"/>
          </a:p>
        </p:txBody>
      </p:sp>
      <p:sp>
        <p:nvSpPr>
          <p:cNvPr id="10242" name="Rectangle 42"/>
          <p:cNvSpPr txBox="1">
            <a:spLocks noChangeArrowheads="1"/>
          </p:cNvSpPr>
          <p:nvPr/>
        </p:nvSpPr>
        <p:spPr bwMode="auto">
          <a:xfrm>
            <a:off x="2230438" y="1447801"/>
            <a:ext cx="7772400" cy="5129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169863" indent="-169863">
              <a:defRPr sz="2400" i="1">
                <a:solidFill>
                  <a:schemeClr val="tx1"/>
                </a:solidFill>
                <a:latin typeface="Arial" charset="0"/>
                <a:ea typeface="MS PGothic" charset="-128"/>
              </a:defRPr>
            </a:lvl1pPr>
            <a:lvl2pPr marL="742950" indent="-285750">
              <a:defRPr sz="2400" i="1">
                <a:solidFill>
                  <a:schemeClr val="tx1"/>
                </a:solidFill>
                <a:latin typeface="Arial" charset="0"/>
                <a:ea typeface="MS PGothic" charset="-128"/>
              </a:defRPr>
            </a:lvl2pPr>
            <a:lvl3pPr marL="1143000" indent="-228600">
              <a:defRPr sz="2400" i="1">
                <a:solidFill>
                  <a:schemeClr val="tx1"/>
                </a:solidFill>
                <a:latin typeface="Arial" charset="0"/>
                <a:ea typeface="MS PGothic" charset="-128"/>
              </a:defRPr>
            </a:lvl3pPr>
            <a:lvl4pPr marL="1600200" indent="-228600">
              <a:defRPr sz="2400" i="1">
                <a:solidFill>
                  <a:schemeClr val="tx1"/>
                </a:solidFill>
                <a:latin typeface="Arial" charset="0"/>
                <a:ea typeface="MS PGothic" charset="-128"/>
              </a:defRPr>
            </a:lvl4pPr>
            <a:lvl5pPr marL="2057400" indent="-228600">
              <a:defRPr sz="2400" i="1">
                <a:solidFill>
                  <a:schemeClr val="tx1"/>
                </a:solidFill>
                <a:latin typeface="Arial" charset="0"/>
                <a:ea typeface="MS PGothic" charset="-128"/>
              </a:defRPr>
            </a:lvl5pPr>
            <a:lvl6pPr marL="2514600" indent="-228600" eaLnBrk="0" fontAlgn="base" hangingPunct="0">
              <a:spcBef>
                <a:spcPct val="0"/>
              </a:spcBef>
              <a:spcAft>
                <a:spcPct val="0"/>
              </a:spcAft>
              <a:defRPr sz="2400" i="1">
                <a:solidFill>
                  <a:schemeClr val="tx1"/>
                </a:solidFill>
                <a:latin typeface="Arial" charset="0"/>
                <a:ea typeface="MS PGothic" charset="-128"/>
              </a:defRPr>
            </a:lvl6pPr>
            <a:lvl7pPr marL="2971800" indent="-228600" eaLnBrk="0" fontAlgn="base" hangingPunct="0">
              <a:spcBef>
                <a:spcPct val="0"/>
              </a:spcBef>
              <a:spcAft>
                <a:spcPct val="0"/>
              </a:spcAft>
              <a:defRPr sz="2400" i="1">
                <a:solidFill>
                  <a:schemeClr val="tx1"/>
                </a:solidFill>
                <a:latin typeface="Arial" charset="0"/>
                <a:ea typeface="MS PGothic" charset="-128"/>
              </a:defRPr>
            </a:lvl7pPr>
            <a:lvl8pPr marL="3429000" indent="-228600" eaLnBrk="0" fontAlgn="base" hangingPunct="0">
              <a:spcBef>
                <a:spcPct val="0"/>
              </a:spcBef>
              <a:spcAft>
                <a:spcPct val="0"/>
              </a:spcAft>
              <a:defRPr sz="2400" i="1">
                <a:solidFill>
                  <a:schemeClr val="tx1"/>
                </a:solidFill>
                <a:latin typeface="Arial" charset="0"/>
                <a:ea typeface="MS PGothic" charset="-128"/>
              </a:defRPr>
            </a:lvl8pPr>
            <a:lvl9pPr marL="3886200" indent="-228600" eaLnBrk="0" fontAlgn="base" hangingPunct="0">
              <a:spcBef>
                <a:spcPct val="0"/>
              </a:spcBef>
              <a:spcAft>
                <a:spcPct val="0"/>
              </a:spcAft>
              <a:defRPr sz="2400" i="1">
                <a:solidFill>
                  <a:schemeClr val="tx1"/>
                </a:solidFill>
                <a:latin typeface="Arial" charset="0"/>
                <a:ea typeface="MS PGothic" charset="-128"/>
              </a:defRPr>
            </a:lvl9pPr>
          </a:lstStyle>
          <a:p>
            <a:pPr eaLnBrk="1" hangingPunct="1">
              <a:lnSpc>
                <a:spcPct val="90000"/>
              </a:lnSpc>
              <a:spcBef>
                <a:spcPct val="35000"/>
              </a:spcBef>
              <a:buFontTx/>
              <a:buChar char="•"/>
            </a:pPr>
            <a:r>
              <a:rPr lang="en-US" altLang="en-US" i="0" dirty="0"/>
              <a:t>Primary structure and elements that make up an SMP node</a:t>
            </a:r>
          </a:p>
          <a:p>
            <a:pPr eaLnBrk="1" hangingPunct="1">
              <a:lnSpc>
                <a:spcPct val="90000"/>
              </a:lnSpc>
              <a:spcBef>
                <a:spcPct val="35000"/>
              </a:spcBef>
              <a:buFontTx/>
              <a:buChar char="•"/>
            </a:pPr>
            <a:r>
              <a:rPr lang="en-US" altLang="en-US" i="0" dirty="0"/>
              <a:t>Primary structure and elements that make up the modern multicore microprocessor component</a:t>
            </a:r>
          </a:p>
          <a:p>
            <a:pPr eaLnBrk="1" hangingPunct="1">
              <a:lnSpc>
                <a:spcPct val="90000"/>
              </a:lnSpc>
              <a:spcBef>
                <a:spcPct val="35000"/>
              </a:spcBef>
              <a:buFontTx/>
              <a:buChar char="•"/>
            </a:pPr>
            <a:r>
              <a:rPr lang="en-US" altLang="en-US" i="0" dirty="0"/>
              <a:t>The factors that determine microprocessor delivered performance</a:t>
            </a:r>
          </a:p>
          <a:p>
            <a:pPr eaLnBrk="1" hangingPunct="1">
              <a:lnSpc>
                <a:spcPct val="90000"/>
              </a:lnSpc>
              <a:spcBef>
                <a:spcPct val="35000"/>
              </a:spcBef>
              <a:buFontTx/>
              <a:buChar char="•"/>
            </a:pPr>
            <a:r>
              <a:rPr lang="en-US" altLang="en-US" i="0" dirty="0"/>
              <a:t>The factors that determine overall SMP sustained performance</a:t>
            </a:r>
          </a:p>
          <a:p>
            <a:pPr eaLnBrk="1" hangingPunct="1">
              <a:lnSpc>
                <a:spcPct val="90000"/>
              </a:lnSpc>
              <a:spcBef>
                <a:spcPct val="35000"/>
              </a:spcBef>
              <a:buFontTx/>
              <a:buChar char="•"/>
            </a:pPr>
            <a:r>
              <a:rPr lang="en-US" altLang="en-US" i="0" dirty="0"/>
              <a:t>Amdahl</a:t>
            </a:r>
            <a:r>
              <a:rPr lang="ja-JP" altLang="en-US" i="0" dirty="0"/>
              <a:t>’</a:t>
            </a:r>
            <a:r>
              <a:rPr lang="en-US" altLang="ja-JP" i="0" dirty="0"/>
              <a:t>s law and how to use it</a:t>
            </a:r>
          </a:p>
        </p:txBody>
      </p:sp>
    </p:spTree>
    <p:extLst>
      <p:ext uri="{BB962C8B-B14F-4D97-AF65-F5344CB8AC3E}">
        <p14:creationId xmlns:p14="http://schemas.microsoft.com/office/powerpoint/2010/main" val="5350783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Managed Resources</a:t>
            </a:r>
          </a:p>
        </p:txBody>
      </p:sp>
      <p:sp>
        <p:nvSpPr>
          <p:cNvPr id="3" name="Content Placeholder 2"/>
          <p:cNvSpPr>
            <a:spLocks noGrp="1"/>
          </p:cNvSpPr>
          <p:nvPr>
            <p:ph idx="1"/>
          </p:nvPr>
        </p:nvSpPr>
        <p:spPr/>
        <p:txBody>
          <a:bodyPr/>
          <a:lstStyle/>
          <a:p>
            <a:r>
              <a:rPr lang="en-US" dirty="0"/>
              <a:t>Compute nodes</a:t>
            </a:r>
          </a:p>
          <a:p>
            <a:r>
              <a:rPr lang="en-US" dirty="0"/>
              <a:t>Processing cores</a:t>
            </a:r>
          </a:p>
          <a:p>
            <a:r>
              <a:rPr lang="en-US" dirty="0"/>
              <a:t>Interconnect</a:t>
            </a:r>
          </a:p>
          <a:p>
            <a:r>
              <a:rPr lang="en-US" dirty="0"/>
              <a:t>Permanent storage and I/O</a:t>
            </a:r>
          </a:p>
          <a:p>
            <a:r>
              <a:rPr lang="en-US" dirty="0"/>
              <a:t>Accelerators</a:t>
            </a:r>
          </a:p>
        </p:txBody>
      </p:sp>
    </p:spTree>
    <p:extLst>
      <p:ext uri="{BB962C8B-B14F-4D97-AF65-F5344CB8AC3E}">
        <p14:creationId xmlns:p14="http://schemas.microsoft.com/office/powerpoint/2010/main" val="50415342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800" y="152401"/>
            <a:ext cx="4586288" cy="561975"/>
          </a:xfrm>
          <a:prstGeom prst="rect">
            <a:avLst/>
          </a:prstGeom>
        </p:spPr>
        <p:txBody>
          <a:bodyPr/>
          <a:lstStyle>
            <a:lvl1pPr algn="l" rtl="0" eaLnBrk="0" fontAlgn="base" hangingPunct="0">
              <a:spcBef>
                <a:spcPct val="0"/>
              </a:spcBef>
              <a:spcAft>
                <a:spcPct val="0"/>
              </a:spcAft>
              <a:defRPr sz="3400" b="1">
                <a:solidFill>
                  <a:srgbClr val="B30838"/>
                </a:solidFill>
                <a:latin typeface="+mj-lt"/>
                <a:ea typeface="MS PGothic" panose="020B0600070205080204" pitchFamily="34" charset="-128"/>
                <a:cs typeface="ＭＳ Ｐゴシック" pitchFamily="-107" charset="-128"/>
              </a:defRPr>
            </a:lvl1pPr>
            <a:lvl2pPr algn="l" rtl="0" eaLnBrk="0" fontAlgn="base" hangingPunct="0">
              <a:spcBef>
                <a:spcPct val="0"/>
              </a:spcBef>
              <a:spcAft>
                <a:spcPct val="0"/>
              </a:spcAft>
              <a:defRPr sz="3400" b="1">
                <a:solidFill>
                  <a:srgbClr val="B30838"/>
                </a:solidFill>
                <a:latin typeface="Arial" charset="0"/>
                <a:ea typeface="MS PGothic" panose="020B0600070205080204" pitchFamily="34" charset="-128"/>
                <a:cs typeface="ＭＳ Ｐゴシック" pitchFamily="-107" charset="-128"/>
              </a:defRPr>
            </a:lvl2pPr>
            <a:lvl3pPr algn="l" rtl="0" eaLnBrk="0" fontAlgn="base" hangingPunct="0">
              <a:spcBef>
                <a:spcPct val="0"/>
              </a:spcBef>
              <a:spcAft>
                <a:spcPct val="0"/>
              </a:spcAft>
              <a:defRPr sz="3400" b="1">
                <a:solidFill>
                  <a:srgbClr val="B30838"/>
                </a:solidFill>
                <a:latin typeface="Arial" charset="0"/>
                <a:ea typeface="MS PGothic" panose="020B0600070205080204" pitchFamily="34" charset="-128"/>
                <a:cs typeface="ＭＳ Ｐゴシック" pitchFamily="-107" charset="-128"/>
              </a:defRPr>
            </a:lvl3pPr>
            <a:lvl4pPr algn="l" rtl="0" eaLnBrk="0" fontAlgn="base" hangingPunct="0">
              <a:spcBef>
                <a:spcPct val="0"/>
              </a:spcBef>
              <a:spcAft>
                <a:spcPct val="0"/>
              </a:spcAft>
              <a:defRPr sz="3400" b="1">
                <a:solidFill>
                  <a:srgbClr val="B30838"/>
                </a:solidFill>
                <a:latin typeface="Arial" charset="0"/>
                <a:ea typeface="MS PGothic" panose="020B0600070205080204" pitchFamily="34" charset="-128"/>
                <a:cs typeface="ＭＳ Ｐゴシック" pitchFamily="-107" charset="-128"/>
              </a:defRPr>
            </a:lvl4pPr>
            <a:lvl5pPr algn="l" rtl="0" eaLnBrk="0" fontAlgn="base" hangingPunct="0">
              <a:spcBef>
                <a:spcPct val="0"/>
              </a:spcBef>
              <a:spcAft>
                <a:spcPct val="0"/>
              </a:spcAft>
              <a:defRPr sz="3400" b="1">
                <a:solidFill>
                  <a:srgbClr val="B30838"/>
                </a:solidFill>
                <a:latin typeface="Arial" charset="0"/>
                <a:ea typeface="MS PGothic" panose="020B0600070205080204" pitchFamily="34" charset="-128"/>
                <a:cs typeface="ＭＳ Ｐゴシック" pitchFamily="-107" charset="-128"/>
              </a:defRPr>
            </a:lvl5pPr>
            <a:lvl6pPr marL="457200" algn="l" rtl="0" fontAlgn="base">
              <a:spcBef>
                <a:spcPct val="0"/>
              </a:spcBef>
              <a:spcAft>
                <a:spcPct val="0"/>
              </a:spcAft>
              <a:defRPr sz="3400" b="1">
                <a:solidFill>
                  <a:schemeClr val="accent1"/>
                </a:solidFill>
                <a:latin typeface="Arial" charset="0"/>
                <a:ea typeface="ＭＳ Ｐゴシック" charset="-128"/>
              </a:defRPr>
            </a:lvl6pPr>
            <a:lvl7pPr marL="914400" algn="l" rtl="0" fontAlgn="base">
              <a:spcBef>
                <a:spcPct val="0"/>
              </a:spcBef>
              <a:spcAft>
                <a:spcPct val="0"/>
              </a:spcAft>
              <a:defRPr sz="3400" b="1">
                <a:solidFill>
                  <a:schemeClr val="accent1"/>
                </a:solidFill>
                <a:latin typeface="Arial" charset="0"/>
                <a:ea typeface="ＭＳ Ｐゴシック" charset="-128"/>
              </a:defRPr>
            </a:lvl7pPr>
            <a:lvl8pPr marL="1371600" algn="l" rtl="0" fontAlgn="base">
              <a:spcBef>
                <a:spcPct val="0"/>
              </a:spcBef>
              <a:spcAft>
                <a:spcPct val="0"/>
              </a:spcAft>
              <a:defRPr sz="3400" b="1">
                <a:solidFill>
                  <a:schemeClr val="accent1"/>
                </a:solidFill>
                <a:latin typeface="Arial" charset="0"/>
                <a:ea typeface="ＭＳ Ｐゴシック" charset="-128"/>
              </a:defRPr>
            </a:lvl8pPr>
            <a:lvl9pPr marL="1828800" algn="l" rtl="0" fontAlgn="base">
              <a:spcBef>
                <a:spcPct val="0"/>
              </a:spcBef>
              <a:spcAft>
                <a:spcPct val="0"/>
              </a:spcAft>
              <a:defRPr sz="3400" b="1">
                <a:solidFill>
                  <a:schemeClr val="accent1"/>
                </a:solidFill>
                <a:latin typeface="Arial" charset="0"/>
                <a:ea typeface="ＭＳ Ｐゴシック" charset="-128"/>
              </a:defRPr>
            </a:lvl9pPr>
          </a:lstStyle>
          <a:p>
            <a:pPr>
              <a:defRPr/>
            </a:pPr>
            <a:r>
              <a:rPr lang="en-US" kern="0" dirty="0"/>
              <a:t>Topics</a:t>
            </a:r>
          </a:p>
        </p:txBody>
      </p:sp>
      <p:pic>
        <p:nvPicPr>
          <p:cNvPr id="11266"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927850" y="1"/>
            <a:ext cx="3740150" cy="6030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7" name="Content Placeholder 2"/>
          <p:cNvSpPr txBox="1">
            <a:spLocks/>
          </p:cNvSpPr>
          <p:nvPr/>
        </p:nvSpPr>
        <p:spPr bwMode="auto">
          <a:xfrm>
            <a:off x="1782763" y="838200"/>
            <a:ext cx="4889500" cy="499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400" i="1">
                <a:solidFill>
                  <a:schemeClr val="tx1"/>
                </a:solidFill>
                <a:latin typeface="Arial" charset="0"/>
                <a:ea typeface="MS PGothic" charset="-128"/>
              </a:defRPr>
            </a:lvl1pPr>
            <a:lvl2pPr marL="742950" indent="-285750">
              <a:defRPr sz="2400" i="1">
                <a:solidFill>
                  <a:schemeClr val="tx1"/>
                </a:solidFill>
                <a:latin typeface="Arial" charset="0"/>
                <a:ea typeface="MS PGothic" charset="-128"/>
              </a:defRPr>
            </a:lvl2pPr>
            <a:lvl3pPr marL="1143000" indent="-228600">
              <a:defRPr sz="2400" i="1">
                <a:solidFill>
                  <a:schemeClr val="tx1"/>
                </a:solidFill>
                <a:latin typeface="Arial" charset="0"/>
                <a:ea typeface="MS PGothic" charset="-128"/>
              </a:defRPr>
            </a:lvl3pPr>
            <a:lvl4pPr marL="1600200" indent="-228600">
              <a:defRPr sz="2400" i="1">
                <a:solidFill>
                  <a:schemeClr val="tx1"/>
                </a:solidFill>
                <a:latin typeface="Arial" charset="0"/>
                <a:ea typeface="MS PGothic" charset="-128"/>
              </a:defRPr>
            </a:lvl4pPr>
            <a:lvl5pPr marL="2057400" indent="-228600">
              <a:defRPr sz="2400" i="1">
                <a:solidFill>
                  <a:schemeClr val="tx1"/>
                </a:solidFill>
                <a:latin typeface="Arial" charset="0"/>
                <a:ea typeface="MS PGothic" charset="-128"/>
              </a:defRPr>
            </a:lvl5pPr>
            <a:lvl6pPr marL="2514600" indent="-228600" eaLnBrk="0" fontAlgn="base" hangingPunct="0">
              <a:spcBef>
                <a:spcPct val="0"/>
              </a:spcBef>
              <a:spcAft>
                <a:spcPct val="0"/>
              </a:spcAft>
              <a:defRPr sz="2400" i="1">
                <a:solidFill>
                  <a:schemeClr val="tx1"/>
                </a:solidFill>
                <a:latin typeface="Arial" charset="0"/>
                <a:ea typeface="MS PGothic" charset="-128"/>
              </a:defRPr>
            </a:lvl6pPr>
            <a:lvl7pPr marL="2971800" indent="-228600" eaLnBrk="0" fontAlgn="base" hangingPunct="0">
              <a:spcBef>
                <a:spcPct val="0"/>
              </a:spcBef>
              <a:spcAft>
                <a:spcPct val="0"/>
              </a:spcAft>
              <a:defRPr sz="2400" i="1">
                <a:solidFill>
                  <a:schemeClr val="tx1"/>
                </a:solidFill>
                <a:latin typeface="Arial" charset="0"/>
                <a:ea typeface="MS PGothic" charset="-128"/>
              </a:defRPr>
            </a:lvl7pPr>
            <a:lvl8pPr marL="3429000" indent="-228600" eaLnBrk="0" fontAlgn="base" hangingPunct="0">
              <a:spcBef>
                <a:spcPct val="0"/>
              </a:spcBef>
              <a:spcAft>
                <a:spcPct val="0"/>
              </a:spcAft>
              <a:defRPr sz="2400" i="1">
                <a:solidFill>
                  <a:schemeClr val="tx1"/>
                </a:solidFill>
                <a:latin typeface="Arial" charset="0"/>
                <a:ea typeface="MS PGothic" charset="-128"/>
              </a:defRPr>
            </a:lvl8pPr>
            <a:lvl9pPr marL="3886200" indent="-228600" eaLnBrk="0" fontAlgn="base" hangingPunct="0">
              <a:spcBef>
                <a:spcPct val="0"/>
              </a:spcBef>
              <a:spcAft>
                <a:spcPct val="0"/>
              </a:spcAft>
              <a:defRPr sz="2400" i="1">
                <a:solidFill>
                  <a:schemeClr val="tx1"/>
                </a:solidFill>
                <a:latin typeface="Arial" charset="0"/>
                <a:ea typeface="MS PGothic" charset="-128"/>
              </a:defRPr>
            </a:lvl9pPr>
          </a:lstStyle>
          <a:p>
            <a:pPr>
              <a:spcBef>
                <a:spcPct val="20000"/>
              </a:spcBef>
              <a:buFontTx/>
              <a:buChar char="•"/>
            </a:pPr>
            <a:r>
              <a:rPr lang="en-US" altLang="en-US" sz="2000" i="0" dirty="0">
                <a:solidFill>
                  <a:srgbClr val="7F7F7F"/>
                </a:solidFill>
              </a:rPr>
              <a:t>Introduction</a:t>
            </a:r>
          </a:p>
          <a:p>
            <a:pPr>
              <a:spcBef>
                <a:spcPct val="20000"/>
              </a:spcBef>
              <a:buFontTx/>
              <a:buChar char="•"/>
            </a:pPr>
            <a:r>
              <a:rPr lang="en-US" altLang="en-US" sz="2000" i="0" dirty="0">
                <a:solidFill>
                  <a:srgbClr val="7D110C"/>
                </a:solidFill>
              </a:rPr>
              <a:t>SMP Context</a:t>
            </a:r>
          </a:p>
          <a:p>
            <a:pPr>
              <a:spcBef>
                <a:spcPct val="20000"/>
              </a:spcBef>
              <a:buFontTx/>
              <a:buChar char="•"/>
            </a:pPr>
            <a:r>
              <a:rPr lang="en-US" altLang="en-US" sz="2000" i="0" dirty="0">
                <a:solidFill>
                  <a:srgbClr val="7F7F7F"/>
                </a:solidFill>
              </a:rPr>
              <a:t>Performance: Amdahl</a:t>
            </a:r>
            <a:r>
              <a:rPr lang="ja-JP" altLang="en-US" sz="2000" i="0" dirty="0">
                <a:solidFill>
                  <a:srgbClr val="7F7F7F"/>
                </a:solidFill>
              </a:rPr>
              <a:t>’</a:t>
            </a:r>
            <a:r>
              <a:rPr lang="en-US" altLang="ja-JP" sz="2000" i="0" dirty="0">
                <a:solidFill>
                  <a:srgbClr val="7F7F7F"/>
                </a:solidFill>
              </a:rPr>
              <a:t>s Law</a:t>
            </a:r>
          </a:p>
          <a:p>
            <a:pPr>
              <a:spcBef>
                <a:spcPct val="20000"/>
              </a:spcBef>
              <a:buFontTx/>
              <a:buChar char="•"/>
            </a:pPr>
            <a:r>
              <a:rPr lang="en-US" altLang="en-US" sz="2000" i="0" dirty="0">
                <a:solidFill>
                  <a:srgbClr val="7F7F7F"/>
                </a:solidFill>
              </a:rPr>
              <a:t>SMP System structure</a:t>
            </a:r>
          </a:p>
          <a:p>
            <a:pPr>
              <a:spcBef>
                <a:spcPct val="20000"/>
              </a:spcBef>
              <a:buFontTx/>
              <a:buChar char="•"/>
            </a:pPr>
            <a:r>
              <a:rPr lang="en-US" altLang="en-US" sz="2000" i="0" dirty="0">
                <a:solidFill>
                  <a:srgbClr val="7F7F7F"/>
                </a:solidFill>
              </a:rPr>
              <a:t>Processor core</a:t>
            </a:r>
          </a:p>
          <a:p>
            <a:pPr>
              <a:spcBef>
                <a:spcPct val="20000"/>
              </a:spcBef>
              <a:buFontTx/>
              <a:buChar char="•"/>
            </a:pPr>
            <a:r>
              <a:rPr lang="en-US" altLang="en-US" sz="2000" i="0" dirty="0">
                <a:solidFill>
                  <a:srgbClr val="7F7F7F"/>
                </a:solidFill>
              </a:rPr>
              <a:t>Memory System</a:t>
            </a:r>
          </a:p>
          <a:p>
            <a:pPr>
              <a:spcBef>
                <a:spcPct val="20000"/>
              </a:spcBef>
              <a:buFontTx/>
              <a:buChar char="•"/>
            </a:pPr>
            <a:r>
              <a:rPr lang="en-US" altLang="en-US" sz="2000" i="0" dirty="0">
                <a:solidFill>
                  <a:srgbClr val="7F7F7F"/>
                </a:solidFill>
              </a:rPr>
              <a:t>Chip set</a:t>
            </a:r>
          </a:p>
          <a:p>
            <a:pPr>
              <a:spcBef>
                <a:spcPct val="20000"/>
              </a:spcBef>
              <a:buFontTx/>
              <a:buChar char="•"/>
            </a:pPr>
            <a:r>
              <a:rPr lang="en-US" altLang="en-US" sz="2000" i="0" dirty="0">
                <a:solidFill>
                  <a:srgbClr val="7F7F7F"/>
                </a:solidFill>
              </a:rPr>
              <a:t>South Bridge – I/O</a:t>
            </a:r>
          </a:p>
          <a:p>
            <a:pPr>
              <a:spcBef>
                <a:spcPct val="20000"/>
              </a:spcBef>
              <a:buFontTx/>
              <a:buChar char="•"/>
            </a:pPr>
            <a:r>
              <a:rPr lang="en-US" altLang="en-US" sz="2000" i="0" dirty="0">
                <a:solidFill>
                  <a:srgbClr val="7F7F7F"/>
                </a:solidFill>
              </a:rPr>
              <a:t>Performance Issues</a:t>
            </a:r>
          </a:p>
          <a:p>
            <a:pPr>
              <a:spcBef>
                <a:spcPct val="20000"/>
              </a:spcBef>
            </a:pPr>
            <a:endParaRPr lang="en-US" altLang="en-US" sz="2000" i="0" dirty="0"/>
          </a:p>
        </p:txBody>
      </p:sp>
    </p:spTree>
    <p:extLst>
      <p:ext uri="{BB962C8B-B14F-4D97-AF65-F5344CB8AC3E}">
        <p14:creationId xmlns:p14="http://schemas.microsoft.com/office/powerpoint/2010/main" val="154699172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Rectangle 2"/>
          <p:cNvSpPr txBox="1">
            <a:spLocks noChangeArrowheads="1"/>
          </p:cNvSpPr>
          <p:nvPr/>
        </p:nvSpPr>
        <p:spPr>
          <a:xfrm>
            <a:off x="1676400" y="12701"/>
            <a:ext cx="8161338" cy="561975"/>
          </a:xfrm>
          <a:prstGeom prst="rect">
            <a:avLst/>
          </a:prstGeom>
        </p:spPr>
        <p:txBody>
          <a:bodyPr/>
          <a:lstStyle>
            <a:lvl1pPr algn="l" rtl="0" eaLnBrk="0" fontAlgn="base" hangingPunct="0">
              <a:spcBef>
                <a:spcPct val="0"/>
              </a:spcBef>
              <a:spcAft>
                <a:spcPct val="0"/>
              </a:spcAft>
              <a:defRPr sz="3400" b="1">
                <a:solidFill>
                  <a:srgbClr val="B30838"/>
                </a:solidFill>
                <a:latin typeface="+mj-lt"/>
                <a:ea typeface="MS PGothic" panose="020B0600070205080204" pitchFamily="34" charset="-128"/>
                <a:cs typeface="MS PGothic" charset="0"/>
              </a:defRPr>
            </a:lvl1pPr>
            <a:lvl2pPr algn="l" rtl="0" eaLnBrk="0" fontAlgn="base" hangingPunct="0">
              <a:spcBef>
                <a:spcPct val="0"/>
              </a:spcBef>
              <a:spcAft>
                <a:spcPct val="0"/>
              </a:spcAft>
              <a:defRPr sz="3400" b="1">
                <a:solidFill>
                  <a:srgbClr val="B30838"/>
                </a:solidFill>
                <a:latin typeface="Arial" charset="0"/>
                <a:ea typeface="MS PGothic" panose="020B0600070205080204" pitchFamily="34" charset="-128"/>
                <a:cs typeface="MS PGothic" charset="0"/>
              </a:defRPr>
            </a:lvl2pPr>
            <a:lvl3pPr algn="l" rtl="0" eaLnBrk="0" fontAlgn="base" hangingPunct="0">
              <a:spcBef>
                <a:spcPct val="0"/>
              </a:spcBef>
              <a:spcAft>
                <a:spcPct val="0"/>
              </a:spcAft>
              <a:defRPr sz="3400" b="1">
                <a:solidFill>
                  <a:srgbClr val="B30838"/>
                </a:solidFill>
                <a:latin typeface="Arial" charset="0"/>
                <a:ea typeface="MS PGothic" panose="020B0600070205080204" pitchFamily="34" charset="-128"/>
                <a:cs typeface="MS PGothic" charset="0"/>
              </a:defRPr>
            </a:lvl3pPr>
            <a:lvl4pPr algn="l" rtl="0" eaLnBrk="0" fontAlgn="base" hangingPunct="0">
              <a:spcBef>
                <a:spcPct val="0"/>
              </a:spcBef>
              <a:spcAft>
                <a:spcPct val="0"/>
              </a:spcAft>
              <a:defRPr sz="3400" b="1">
                <a:solidFill>
                  <a:srgbClr val="B30838"/>
                </a:solidFill>
                <a:latin typeface="Arial" charset="0"/>
                <a:ea typeface="MS PGothic" panose="020B0600070205080204" pitchFamily="34" charset="-128"/>
                <a:cs typeface="MS PGothic" charset="0"/>
              </a:defRPr>
            </a:lvl4pPr>
            <a:lvl5pPr algn="l" rtl="0" eaLnBrk="0" fontAlgn="base" hangingPunct="0">
              <a:spcBef>
                <a:spcPct val="0"/>
              </a:spcBef>
              <a:spcAft>
                <a:spcPct val="0"/>
              </a:spcAft>
              <a:defRPr sz="3400" b="1">
                <a:solidFill>
                  <a:srgbClr val="B30838"/>
                </a:solidFill>
                <a:latin typeface="Arial" charset="0"/>
                <a:ea typeface="MS PGothic" panose="020B0600070205080204" pitchFamily="34" charset="-128"/>
                <a:cs typeface="MS PGothic" charset="0"/>
              </a:defRPr>
            </a:lvl5pPr>
            <a:lvl6pPr marL="457200" algn="l" rtl="0" fontAlgn="base">
              <a:spcBef>
                <a:spcPct val="0"/>
              </a:spcBef>
              <a:spcAft>
                <a:spcPct val="0"/>
              </a:spcAft>
              <a:defRPr sz="3400" b="1">
                <a:solidFill>
                  <a:schemeClr val="accent1"/>
                </a:solidFill>
                <a:latin typeface="Arial" charset="0"/>
                <a:ea typeface="ＭＳ Ｐゴシック" charset="-128"/>
              </a:defRPr>
            </a:lvl6pPr>
            <a:lvl7pPr marL="914400" algn="l" rtl="0" fontAlgn="base">
              <a:spcBef>
                <a:spcPct val="0"/>
              </a:spcBef>
              <a:spcAft>
                <a:spcPct val="0"/>
              </a:spcAft>
              <a:defRPr sz="3400" b="1">
                <a:solidFill>
                  <a:schemeClr val="accent1"/>
                </a:solidFill>
                <a:latin typeface="Arial" charset="0"/>
                <a:ea typeface="ＭＳ Ｐゴシック" charset="-128"/>
              </a:defRPr>
            </a:lvl7pPr>
            <a:lvl8pPr marL="1371600" algn="l" rtl="0" fontAlgn="base">
              <a:spcBef>
                <a:spcPct val="0"/>
              </a:spcBef>
              <a:spcAft>
                <a:spcPct val="0"/>
              </a:spcAft>
              <a:defRPr sz="3400" b="1">
                <a:solidFill>
                  <a:schemeClr val="accent1"/>
                </a:solidFill>
                <a:latin typeface="Arial" charset="0"/>
                <a:ea typeface="ＭＳ Ｐゴシック" charset="-128"/>
              </a:defRPr>
            </a:lvl8pPr>
            <a:lvl9pPr marL="1828800" algn="l" rtl="0" fontAlgn="base">
              <a:spcBef>
                <a:spcPct val="0"/>
              </a:spcBef>
              <a:spcAft>
                <a:spcPct val="0"/>
              </a:spcAft>
              <a:defRPr sz="3400" b="1">
                <a:solidFill>
                  <a:schemeClr val="accent1"/>
                </a:solidFill>
                <a:latin typeface="Arial" charset="0"/>
                <a:ea typeface="ＭＳ Ｐゴシック" charset="-128"/>
              </a:defRPr>
            </a:lvl9pPr>
          </a:lstStyle>
          <a:p>
            <a:pPr>
              <a:defRPr/>
            </a:pPr>
            <a:r>
              <a:rPr lang="en-US" kern="0" dirty="0"/>
              <a:t>SMP Context</a:t>
            </a:r>
          </a:p>
        </p:txBody>
      </p:sp>
      <p:sp>
        <p:nvSpPr>
          <p:cNvPr id="12290" name="Rectangle 3"/>
          <p:cNvSpPr txBox="1">
            <a:spLocks noChangeArrowheads="1"/>
          </p:cNvSpPr>
          <p:nvPr/>
        </p:nvSpPr>
        <p:spPr bwMode="auto">
          <a:xfrm>
            <a:off x="2133600" y="838200"/>
            <a:ext cx="8229600" cy="502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169863" indent="-169863">
              <a:defRPr sz="2400" i="1">
                <a:solidFill>
                  <a:schemeClr val="tx1"/>
                </a:solidFill>
                <a:latin typeface="Arial" charset="0"/>
                <a:ea typeface="MS PGothic" charset="-128"/>
              </a:defRPr>
            </a:lvl1pPr>
            <a:lvl2pPr marL="460375" indent="-169863">
              <a:defRPr sz="2400" i="1">
                <a:solidFill>
                  <a:schemeClr val="tx1"/>
                </a:solidFill>
                <a:latin typeface="Arial" charset="0"/>
                <a:ea typeface="MS PGothic" charset="-128"/>
              </a:defRPr>
            </a:lvl2pPr>
            <a:lvl3pPr marL="809625" indent="-169863">
              <a:defRPr sz="2400" i="1">
                <a:solidFill>
                  <a:schemeClr val="tx1"/>
                </a:solidFill>
                <a:latin typeface="Arial" charset="0"/>
                <a:ea typeface="MS PGothic" charset="-128"/>
              </a:defRPr>
            </a:lvl3pPr>
            <a:lvl4pPr marL="1600200" indent="-228600">
              <a:defRPr sz="2400" i="1">
                <a:solidFill>
                  <a:schemeClr val="tx1"/>
                </a:solidFill>
                <a:latin typeface="Arial" charset="0"/>
                <a:ea typeface="MS PGothic" charset="-128"/>
              </a:defRPr>
            </a:lvl4pPr>
            <a:lvl5pPr marL="2057400" indent="-228600">
              <a:defRPr sz="2400" i="1">
                <a:solidFill>
                  <a:schemeClr val="tx1"/>
                </a:solidFill>
                <a:latin typeface="Arial" charset="0"/>
                <a:ea typeface="MS PGothic" charset="-128"/>
              </a:defRPr>
            </a:lvl5pPr>
            <a:lvl6pPr marL="2514600" indent="-228600" eaLnBrk="0" fontAlgn="base" hangingPunct="0">
              <a:spcBef>
                <a:spcPct val="0"/>
              </a:spcBef>
              <a:spcAft>
                <a:spcPct val="0"/>
              </a:spcAft>
              <a:defRPr sz="2400" i="1">
                <a:solidFill>
                  <a:schemeClr val="tx1"/>
                </a:solidFill>
                <a:latin typeface="Arial" charset="0"/>
                <a:ea typeface="MS PGothic" charset="-128"/>
              </a:defRPr>
            </a:lvl6pPr>
            <a:lvl7pPr marL="2971800" indent="-228600" eaLnBrk="0" fontAlgn="base" hangingPunct="0">
              <a:spcBef>
                <a:spcPct val="0"/>
              </a:spcBef>
              <a:spcAft>
                <a:spcPct val="0"/>
              </a:spcAft>
              <a:defRPr sz="2400" i="1">
                <a:solidFill>
                  <a:schemeClr val="tx1"/>
                </a:solidFill>
                <a:latin typeface="Arial" charset="0"/>
                <a:ea typeface="MS PGothic" charset="-128"/>
              </a:defRPr>
            </a:lvl7pPr>
            <a:lvl8pPr marL="3429000" indent="-228600" eaLnBrk="0" fontAlgn="base" hangingPunct="0">
              <a:spcBef>
                <a:spcPct val="0"/>
              </a:spcBef>
              <a:spcAft>
                <a:spcPct val="0"/>
              </a:spcAft>
              <a:defRPr sz="2400" i="1">
                <a:solidFill>
                  <a:schemeClr val="tx1"/>
                </a:solidFill>
                <a:latin typeface="Arial" charset="0"/>
                <a:ea typeface="MS PGothic" charset="-128"/>
              </a:defRPr>
            </a:lvl8pPr>
            <a:lvl9pPr marL="3886200" indent="-228600" eaLnBrk="0" fontAlgn="base" hangingPunct="0">
              <a:spcBef>
                <a:spcPct val="0"/>
              </a:spcBef>
              <a:spcAft>
                <a:spcPct val="0"/>
              </a:spcAft>
              <a:defRPr sz="2400" i="1">
                <a:solidFill>
                  <a:schemeClr val="tx1"/>
                </a:solidFill>
                <a:latin typeface="Arial" charset="0"/>
                <a:ea typeface="MS PGothic" charset="-128"/>
              </a:defRPr>
            </a:lvl9pPr>
          </a:lstStyle>
          <a:p>
            <a:pPr eaLnBrk="1" hangingPunct="1">
              <a:lnSpc>
                <a:spcPct val="90000"/>
              </a:lnSpc>
              <a:spcBef>
                <a:spcPct val="35000"/>
              </a:spcBef>
              <a:buFontTx/>
              <a:buChar char="•"/>
            </a:pPr>
            <a:r>
              <a:rPr lang="en-US" altLang="en-US" sz="1600" i="0"/>
              <a:t>A standalone system</a:t>
            </a:r>
          </a:p>
          <a:p>
            <a:pPr lvl="1" eaLnBrk="1" hangingPunct="1">
              <a:lnSpc>
                <a:spcPct val="90000"/>
              </a:lnSpc>
              <a:spcBef>
                <a:spcPct val="35000"/>
              </a:spcBef>
              <a:buFont typeface="Arial" charset="0"/>
              <a:buChar char="•"/>
            </a:pPr>
            <a:r>
              <a:rPr lang="en-US" altLang="en-US" sz="1600" i="0">
                <a:solidFill>
                  <a:srgbClr val="333333"/>
                </a:solidFill>
                <a:ea typeface="ＭＳ Ｐゴシック" charset="-128"/>
              </a:rPr>
              <a:t>Incorporates everything needed for</a:t>
            </a:r>
          </a:p>
          <a:p>
            <a:pPr lvl="2" eaLnBrk="1" hangingPunct="1">
              <a:lnSpc>
                <a:spcPct val="90000"/>
              </a:lnSpc>
              <a:spcBef>
                <a:spcPct val="35000"/>
              </a:spcBef>
              <a:buSzPct val="125000"/>
              <a:buFontTx/>
              <a:buChar char="•"/>
            </a:pPr>
            <a:r>
              <a:rPr lang="en-US" altLang="en-US" sz="1600" i="0">
                <a:solidFill>
                  <a:srgbClr val="333333"/>
                </a:solidFill>
                <a:ea typeface="ＭＳ Ｐゴシック" charset="-128"/>
              </a:rPr>
              <a:t>Processors</a:t>
            </a:r>
          </a:p>
          <a:p>
            <a:pPr lvl="2" eaLnBrk="1" hangingPunct="1">
              <a:lnSpc>
                <a:spcPct val="90000"/>
              </a:lnSpc>
              <a:spcBef>
                <a:spcPct val="35000"/>
              </a:spcBef>
              <a:buSzPct val="125000"/>
              <a:buFontTx/>
              <a:buChar char="•"/>
            </a:pPr>
            <a:r>
              <a:rPr lang="en-US" altLang="en-US" sz="1600" i="0">
                <a:solidFill>
                  <a:srgbClr val="333333"/>
                </a:solidFill>
                <a:ea typeface="ＭＳ Ｐゴシック" charset="-128"/>
              </a:rPr>
              <a:t>Memory</a:t>
            </a:r>
          </a:p>
          <a:p>
            <a:pPr lvl="2" eaLnBrk="1" hangingPunct="1">
              <a:lnSpc>
                <a:spcPct val="90000"/>
              </a:lnSpc>
              <a:spcBef>
                <a:spcPct val="35000"/>
              </a:spcBef>
              <a:buSzPct val="125000"/>
              <a:buFontTx/>
              <a:buChar char="•"/>
            </a:pPr>
            <a:r>
              <a:rPr lang="en-US" altLang="en-US" sz="1600" i="0">
                <a:solidFill>
                  <a:srgbClr val="333333"/>
                </a:solidFill>
                <a:ea typeface="ＭＳ Ｐゴシック" charset="-128"/>
              </a:rPr>
              <a:t>External I/O channels</a:t>
            </a:r>
          </a:p>
          <a:p>
            <a:pPr lvl="2" eaLnBrk="1" hangingPunct="1">
              <a:lnSpc>
                <a:spcPct val="90000"/>
              </a:lnSpc>
              <a:spcBef>
                <a:spcPct val="35000"/>
              </a:spcBef>
              <a:buSzPct val="125000"/>
              <a:buFontTx/>
              <a:buChar char="•"/>
            </a:pPr>
            <a:r>
              <a:rPr lang="en-US" altLang="en-US" sz="1600" i="0">
                <a:solidFill>
                  <a:srgbClr val="333333"/>
                </a:solidFill>
                <a:ea typeface="ＭＳ Ｐゴシック" charset="-128"/>
              </a:rPr>
              <a:t>Local disk storage</a:t>
            </a:r>
          </a:p>
          <a:p>
            <a:pPr lvl="2" eaLnBrk="1" hangingPunct="1">
              <a:lnSpc>
                <a:spcPct val="90000"/>
              </a:lnSpc>
              <a:spcBef>
                <a:spcPct val="35000"/>
              </a:spcBef>
              <a:buSzPct val="125000"/>
              <a:buFontTx/>
              <a:buChar char="•"/>
            </a:pPr>
            <a:r>
              <a:rPr lang="en-US" altLang="en-US" sz="1600" i="0">
                <a:solidFill>
                  <a:srgbClr val="333333"/>
                </a:solidFill>
                <a:ea typeface="ＭＳ Ｐゴシック" charset="-128"/>
              </a:rPr>
              <a:t>User interface</a:t>
            </a:r>
          </a:p>
          <a:p>
            <a:pPr lvl="1" eaLnBrk="1" hangingPunct="1">
              <a:lnSpc>
                <a:spcPct val="90000"/>
              </a:lnSpc>
              <a:spcBef>
                <a:spcPct val="35000"/>
              </a:spcBef>
              <a:buFont typeface="Arial" charset="0"/>
              <a:buChar char="•"/>
            </a:pPr>
            <a:r>
              <a:rPr lang="en-US" altLang="en-US" sz="1600" i="0">
                <a:solidFill>
                  <a:srgbClr val="333333"/>
                </a:solidFill>
                <a:ea typeface="ＭＳ Ｐゴシック" charset="-128"/>
              </a:rPr>
              <a:t>Enterprise server and institutional computing market</a:t>
            </a:r>
          </a:p>
          <a:p>
            <a:pPr lvl="2" eaLnBrk="1" hangingPunct="1">
              <a:lnSpc>
                <a:spcPct val="90000"/>
              </a:lnSpc>
              <a:spcBef>
                <a:spcPct val="35000"/>
              </a:spcBef>
              <a:buSzPct val="125000"/>
              <a:buFontTx/>
              <a:buChar char="•"/>
            </a:pPr>
            <a:r>
              <a:rPr lang="en-US" altLang="en-US" sz="1600" i="0">
                <a:solidFill>
                  <a:srgbClr val="333333"/>
                </a:solidFill>
                <a:ea typeface="ＭＳ Ｐゴシック" charset="-128"/>
              </a:rPr>
              <a:t>Exploits economy of scale to enhance performance to cost</a:t>
            </a:r>
          </a:p>
          <a:p>
            <a:pPr lvl="2" eaLnBrk="1" hangingPunct="1">
              <a:lnSpc>
                <a:spcPct val="90000"/>
              </a:lnSpc>
              <a:spcBef>
                <a:spcPct val="35000"/>
              </a:spcBef>
              <a:buSzPct val="125000"/>
              <a:buFontTx/>
              <a:buChar char="•"/>
            </a:pPr>
            <a:r>
              <a:rPr lang="en-US" altLang="en-US" sz="1600" i="0">
                <a:solidFill>
                  <a:srgbClr val="333333"/>
                </a:solidFill>
                <a:ea typeface="ＭＳ Ｐゴシック" charset="-128"/>
              </a:rPr>
              <a:t>Substantial performance</a:t>
            </a:r>
          </a:p>
          <a:p>
            <a:pPr lvl="1" eaLnBrk="1" hangingPunct="1">
              <a:lnSpc>
                <a:spcPct val="90000"/>
              </a:lnSpc>
              <a:spcBef>
                <a:spcPct val="35000"/>
              </a:spcBef>
              <a:buFont typeface="Arial" charset="0"/>
              <a:buChar char="•"/>
            </a:pPr>
            <a:r>
              <a:rPr lang="en-US" altLang="en-US" sz="1600" i="0">
                <a:solidFill>
                  <a:srgbClr val="333333"/>
                </a:solidFill>
                <a:ea typeface="ＭＳ Ｐゴシック" charset="-128"/>
              </a:rPr>
              <a:t>Target for ISVs (Independent Software Vendors)</a:t>
            </a:r>
          </a:p>
          <a:p>
            <a:pPr eaLnBrk="1" hangingPunct="1">
              <a:lnSpc>
                <a:spcPct val="90000"/>
              </a:lnSpc>
              <a:spcBef>
                <a:spcPct val="35000"/>
              </a:spcBef>
              <a:buFontTx/>
              <a:buChar char="•"/>
            </a:pPr>
            <a:r>
              <a:rPr lang="en-US" altLang="en-US" sz="1600" i="0"/>
              <a:t>Shared memory multiple thread programming platform</a:t>
            </a:r>
          </a:p>
          <a:p>
            <a:pPr lvl="1" eaLnBrk="1" hangingPunct="1">
              <a:lnSpc>
                <a:spcPct val="90000"/>
              </a:lnSpc>
              <a:spcBef>
                <a:spcPct val="35000"/>
              </a:spcBef>
              <a:buFont typeface="Arial" charset="0"/>
              <a:buChar char="•"/>
            </a:pPr>
            <a:r>
              <a:rPr lang="en-US" altLang="en-US" sz="1600" i="0">
                <a:solidFill>
                  <a:srgbClr val="333333"/>
                </a:solidFill>
                <a:ea typeface="ＭＳ Ｐゴシック" charset="-128"/>
              </a:rPr>
              <a:t>Easier to program than distributed memory machines</a:t>
            </a:r>
          </a:p>
          <a:p>
            <a:pPr lvl="1" eaLnBrk="1" hangingPunct="1">
              <a:lnSpc>
                <a:spcPct val="90000"/>
              </a:lnSpc>
              <a:spcBef>
                <a:spcPct val="35000"/>
              </a:spcBef>
              <a:buFont typeface="Arial" charset="0"/>
              <a:buChar char="•"/>
            </a:pPr>
            <a:r>
              <a:rPr lang="en-US" altLang="en-US" sz="1600" i="0">
                <a:solidFill>
                  <a:srgbClr val="333333"/>
                </a:solidFill>
                <a:ea typeface="ＭＳ Ｐゴシック" charset="-128"/>
              </a:rPr>
              <a:t>Enough parallelism to fully employ system threads (processor cores)</a:t>
            </a:r>
          </a:p>
          <a:p>
            <a:pPr eaLnBrk="1" hangingPunct="1">
              <a:lnSpc>
                <a:spcPct val="90000"/>
              </a:lnSpc>
              <a:spcBef>
                <a:spcPct val="35000"/>
              </a:spcBef>
              <a:buFontTx/>
              <a:buChar char="•"/>
            </a:pPr>
            <a:r>
              <a:rPr lang="en-US" altLang="en-US" sz="1600" i="0"/>
              <a:t>Building block for ensemble supercomputers</a:t>
            </a:r>
          </a:p>
          <a:p>
            <a:pPr lvl="1" eaLnBrk="1" hangingPunct="1">
              <a:lnSpc>
                <a:spcPct val="90000"/>
              </a:lnSpc>
              <a:spcBef>
                <a:spcPct val="35000"/>
              </a:spcBef>
              <a:buFont typeface="Arial" charset="0"/>
              <a:buChar char="•"/>
            </a:pPr>
            <a:r>
              <a:rPr lang="en-US" altLang="en-US" sz="1600" i="0">
                <a:solidFill>
                  <a:srgbClr val="333333"/>
                </a:solidFill>
                <a:ea typeface="ＭＳ Ｐゴシック" charset="-128"/>
              </a:rPr>
              <a:t>Commodity clusters</a:t>
            </a:r>
          </a:p>
          <a:p>
            <a:pPr lvl="1" eaLnBrk="1" hangingPunct="1">
              <a:lnSpc>
                <a:spcPct val="90000"/>
              </a:lnSpc>
              <a:spcBef>
                <a:spcPct val="35000"/>
              </a:spcBef>
              <a:buFont typeface="Arial" charset="0"/>
              <a:buChar char="•"/>
            </a:pPr>
            <a:r>
              <a:rPr lang="en-US" altLang="en-US" sz="1600" i="0">
                <a:solidFill>
                  <a:srgbClr val="333333"/>
                </a:solidFill>
                <a:ea typeface="ＭＳ Ｐゴシック" charset="-128"/>
              </a:rPr>
              <a:t>MPPs</a:t>
            </a:r>
          </a:p>
        </p:txBody>
      </p:sp>
    </p:spTree>
    <p:extLst>
      <p:ext uri="{BB962C8B-B14F-4D97-AF65-F5344CB8AC3E}">
        <p14:creationId xmlns:p14="http://schemas.microsoft.com/office/powerpoint/2010/main" val="70540784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68500" y="825500"/>
            <a:ext cx="8255000" cy="5194300"/>
          </a:xfrm>
          <a:prstGeom prst="rect">
            <a:avLst/>
          </a:prstGeom>
        </p:spPr>
      </p:pic>
    </p:spTree>
    <p:extLst>
      <p:ext uri="{BB962C8B-B14F-4D97-AF65-F5344CB8AC3E}">
        <p14:creationId xmlns:p14="http://schemas.microsoft.com/office/powerpoint/2010/main" val="169417454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800" y="152401"/>
            <a:ext cx="4586288" cy="561975"/>
          </a:xfrm>
          <a:prstGeom prst="rect">
            <a:avLst/>
          </a:prstGeom>
        </p:spPr>
        <p:txBody>
          <a:bodyPr/>
          <a:lstStyle>
            <a:lvl1pPr algn="l" rtl="0" eaLnBrk="0" fontAlgn="base" hangingPunct="0">
              <a:spcBef>
                <a:spcPct val="0"/>
              </a:spcBef>
              <a:spcAft>
                <a:spcPct val="0"/>
              </a:spcAft>
              <a:defRPr sz="3400" b="1">
                <a:solidFill>
                  <a:srgbClr val="B30838"/>
                </a:solidFill>
                <a:latin typeface="+mj-lt"/>
                <a:ea typeface="MS PGothic" panose="020B0600070205080204" pitchFamily="34" charset="-128"/>
                <a:cs typeface="ＭＳ Ｐゴシック" pitchFamily="-107" charset="-128"/>
              </a:defRPr>
            </a:lvl1pPr>
            <a:lvl2pPr algn="l" rtl="0" eaLnBrk="0" fontAlgn="base" hangingPunct="0">
              <a:spcBef>
                <a:spcPct val="0"/>
              </a:spcBef>
              <a:spcAft>
                <a:spcPct val="0"/>
              </a:spcAft>
              <a:defRPr sz="3400" b="1">
                <a:solidFill>
                  <a:srgbClr val="B30838"/>
                </a:solidFill>
                <a:latin typeface="Arial" charset="0"/>
                <a:ea typeface="MS PGothic" panose="020B0600070205080204" pitchFamily="34" charset="-128"/>
                <a:cs typeface="ＭＳ Ｐゴシック" pitchFamily="-107" charset="-128"/>
              </a:defRPr>
            </a:lvl2pPr>
            <a:lvl3pPr algn="l" rtl="0" eaLnBrk="0" fontAlgn="base" hangingPunct="0">
              <a:spcBef>
                <a:spcPct val="0"/>
              </a:spcBef>
              <a:spcAft>
                <a:spcPct val="0"/>
              </a:spcAft>
              <a:defRPr sz="3400" b="1">
                <a:solidFill>
                  <a:srgbClr val="B30838"/>
                </a:solidFill>
                <a:latin typeface="Arial" charset="0"/>
                <a:ea typeface="MS PGothic" panose="020B0600070205080204" pitchFamily="34" charset="-128"/>
                <a:cs typeface="ＭＳ Ｐゴシック" pitchFamily="-107" charset="-128"/>
              </a:defRPr>
            </a:lvl3pPr>
            <a:lvl4pPr algn="l" rtl="0" eaLnBrk="0" fontAlgn="base" hangingPunct="0">
              <a:spcBef>
                <a:spcPct val="0"/>
              </a:spcBef>
              <a:spcAft>
                <a:spcPct val="0"/>
              </a:spcAft>
              <a:defRPr sz="3400" b="1">
                <a:solidFill>
                  <a:srgbClr val="B30838"/>
                </a:solidFill>
                <a:latin typeface="Arial" charset="0"/>
                <a:ea typeface="MS PGothic" panose="020B0600070205080204" pitchFamily="34" charset="-128"/>
                <a:cs typeface="ＭＳ Ｐゴシック" pitchFamily="-107" charset="-128"/>
              </a:defRPr>
            </a:lvl4pPr>
            <a:lvl5pPr algn="l" rtl="0" eaLnBrk="0" fontAlgn="base" hangingPunct="0">
              <a:spcBef>
                <a:spcPct val="0"/>
              </a:spcBef>
              <a:spcAft>
                <a:spcPct val="0"/>
              </a:spcAft>
              <a:defRPr sz="3400" b="1">
                <a:solidFill>
                  <a:srgbClr val="B30838"/>
                </a:solidFill>
                <a:latin typeface="Arial" charset="0"/>
                <a:ea typeface="MS PGothic" panose="020B0600070205080204" pitchFamily="34" charset="-128"/>
                <a:cs typeface="ＭＳ Ｐゴシック" pitchFamily="-107" charset="-128"/>
              </a:defRPr>
            </a:lvl5pPr>
            <a:lvl6pPr marL="457200" algn="l" rtl="0" fontAlgn="base">
              <a:spcBef>
                <a:spcPct val="0"/>
              </a:spcBef>
              <a:spcAft>
                <a:spcPct val="0"/>
              </a:spcAft>
              <a:defRPr sz="3400" b="1">
                <a:solidFill>
                  <a:schemeClr val="accent1"/>
                </a:solidFill>
                <a:latin typeface="Arial" charset="0"/>
                <a:ea typeface="ＭＳ Ｐゴシック" charset="-128"/>
              </a:defRPr>
            </a:lvl6pPr>
            <a:lvl7pPr marL="914400" algn="l" rtl="0" fontAlgn="base">
              <a:spcBef>
                <a:spcPct val="0"/>
              </a:spcBef>
              <a:spcAft>
                <a:spcPct val="0"/>
              </a:spcAft>
              <a:defRPr sz="3400" b="1">
                <a:solidFill>
                  <a:schemeClr val="accent1"/>
                </a:solidFill>
                <a:latin typeface="Arial" charset="0"/>
                <a:ea typeface="ＭＳ Ｐゴシック" charset="-128"/>
              </a:defRPr>
            </a:lvl7pPr>
            <a:lvl8pPr marL="1371600" algn="l" rtl="0" fontAlgn="base">
              <a:spcBef>
                <a:spcPct val="0"/>
              </a:spcBef>
              <a:spcAft>
                <a:spcPct val="0"/>
              </a:spcAft>
              <a:defRPr sz="3400" b="1">
                <a:solidFill>
                  <a:schemeClr val="accent1"/>
                </a:solidFill>
                <a:latin typeface="Arial" charset="0"/>
                <a:ea typeface="ＭＳ Ｐゴシック" charset="-128"/>
              </a:defRPr>
            </a:lvl8pPr>
            <a:lvl9pPr marL="1828800" algn="l" rtl="0" fontAlgn="base">
              <a:spcBef>
                <a:spcPct val="0"/>
              </a:spcBef>
              <a:spcAft>
                <a:spcPct val="0"/>
              </a:spcAft>
              <a:defRPr sz="3400" b="1">
                <a:solidFill>
                  <a:schemeClr val="accent1"/>
                </a:solidFill>
                <a:latin typeface="Arial" charset="0"/>
                <a:ea typeface="ＭＳ Ｐゴシック" charset="-128"/>
              </a:defRPr>
            </a:lvl9pPr>
          </a:lstStyle>
          <a:p>
            <a:pPr>
              <a:defRPr/>
            </a:pPr>
            <a:r>
              <a:rPr lang="en-US" kern="0" dirty="0"/>
              <a:t>Topics</a:t>
            </a:r>
          </a:p>
        </p:txBody>
      </p:sp>
      <p:pic>
        <p:nvPicPr>
          <p:cNvPr id="13314"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927850" y="1"/>
            <a:ext cx="3740150" cy="6030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5" name="Content Placeholder 2"/>
          <p:cNvSpPr txBox="1">
            <a:spLocks/>
          </p:cNvSpPr>
          <p:nvPr/>
        </p:nvSpPr>
        <p:spPr bwMode="auto">
          <a:xfrm>
            <a:off x="1828800" y="1028700"/>
            <a:ext cx="4889500" cy="499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400" i="1">
                <a:solidFill>
                  <a:schemeClr val="tx1"/>
                </a:solidFill>
                <a:latin typeface="Arial" charset="0"/>
                <a:ea typeface="MS PGothic" charset="-128"/>
              </a:defRPr>
            </a:lvl1pPr>
            <a:lvl2pPr marL="742950" indent="-285750">
              <a:defRPr sz="2400" i="1">
                <a:solidFill>
                  <a:schemeClr val="tx1"/>
                </a:solidFill>
                <a:latin typeface="Arial" charset="0"/>
                <a:ea typeface="MS PGothic" charset="-128"/>
              </a:defRPr>
            </a:lvl2pPr>
            <a:lvl3pPr marL="1143000" indent="-228600">
              <a:defRPr sz="2400" i="1">
                <a:solidFill>
                  <a:schemeClr val="tx1"/>
                </a:solidFill>
                <a:latin typeface="Arial" charset="0"/>
                <a:ea typeface="MS PGothic" charset="-128"/>
              </a:defRPr>
            </a:lvl3pPr>
            <a:lvl4pPr marL="1600200" indent="-228600">
              <a:defRPr sz="2400" i="1">
                <a:solidFill>
                  <a:schemeClr val="tx1"/>
                </a:solidFill>
                <a:latin typeface="Arial" charset="0"/>
                <a:ea typeface="MS PGothic" charset="-128"/>
              </a:defRPr>
            </a:lvl4pPr>
            <a:lvl5pPr marL="2057400" indent="-228600">
              <a:defRPr sz="2400" i="1">
                <a:solidFill>
                  <a:schemeClr val="tx1"/>
                </a:solidFill>
                <a:latin typeface="Arial" charset="0"/>
                <a:ea typeface="MS PGothic" charset="-128"/>
              </a:defRPr>
            </a:lvl5pPr>
            <a:lvl6pPr marL="2514600" indent="-228600" eaLnBrk="0" fontAlgn="base" hangingPunct="0">
              <a:spcBef>
                <a:spcPct val="0"/>
              </a:spcBef>
              <a:spcAft>
                <a:spcPct val="0"/>
              </a:spcAft>
              <a:defRPr sz="2400" i="1">
                <a:solidFill>
                  <a:schemeClr val="tx1"/>
                </a:solidFill>
                <a:latin typeface="Arial" charset="0"/>
                <a:ea typeface="MS PGothic" charset="-128"/>
              </a:defRPr>
            </a:lvl6pPr>
            <a:lvl7pPr marL="2971800" indent="-228600" eaLnBrk="0" fontAlgn="base" hangingPunct="0">
              <a:spcBef>
                <a:spcPct val="0"/>
              </a:spcBef>
              <a:spcAft>
                <a:spcPct val="0"/>
              </a:spcAft>
              <a:defRPr sz="2400" i="1">
                <a:solidFill>
                  <a:schemeClr val="tx1"/>
                </a:solidFill>
                <a:latin typeface="Arial" charset="0"/>
                <a:ea typeface="MS PGothic" charset="-128"/>
              </a:defRPr>
            </a:lvl7pPr>
            <a:lvl8pPr marL="3429000" indent="-228600" eaLnBrk="0" fontAlgn="base" hangingPunct="0">
              <a:spcBef>
                <a:spcPct val="0"/>
              </a:spcBef>
              <a:spcAft>
                <a:spcPct val="0"/>
              </a:spcAft>
              <a:defRPr sz="2400" i="1">
                <a:solidFill>
                  <a:schemeClr val="tx1"/>
                </a:solidFill>
                <a:latin typeface="Arial" charset="0"/>
                <a:ea typeface="MS PGothic" charset="-128"/>
              </a:defRPr>
            </a:lvl8pPr>
            <a:lvl9pPr marL="3886200" indent="-228600" eaLnBrk="0" fontAlgn="base" hangingPunct="0">
              <a:spcBef>
                <a:spcPct val="0"/>
              </a:spcBef>
              <a:spcAft>
                <a:spcPct val="0"/>
              </a:spcAft>
              <a:defRPr sz="2400" i="1">
                <a:solidFill>
                  <a:schemeClr val="tx1"/>
                </a:solidFill>
                <a:latin typeface="Arial" charset="0"/>
                <a:ea typeface="MS PGothic" charset="-128"/>
              </a:defRPr>
            </a:lvl9pPr>
          </a:lstStyle>
          <a:p>
            <a:pPr>
              <a:spcBef>
                <a:spcPct val="20000"/>
              </a:spcBef>
              <a:buFontTx/>
              <a:buChar char="•"/>
            </a:pPr>
            <a:r>
              <a:rPr lang="en-US" altLang="en-US" sz="2000" i="0" dirty="0">
                <a:solidFill>
                  <a:srgbClr val="7F7F7F"/>
                </a:solidFill>
              </a:rPr>
              <a:t>Introduction</a:t>
            </a:r>
          </a:p>
          <a:p>
            <a:pPr>
              <a:spcBef>
                <a:spcPct val="20000"/>
              </a:spcBef>
              <a:buFontTx/>
              <a:buChar char="•"/>
            </a:pPr>
            <a:r>
              <a:rPr lang="en-US" altLang="en-US" sz="2000" i="0" dirty="0">
                <a:solidFill>
                  <a:srgbClr val="7F7F7F"/>
                </a:solidFill>
              </a:rPr>
              <a:t>SMP Context</a:t>
            </a:r>
          </a:p>
          <a:p>
            <a:pPr>
              <a:spcBef>
                <a:spcPct val="20000"/>
              </a:spcBef>
              <a:buFontTx/>
              <a:buChar char="•"/>
            </a:pPr>
            <a:r>
              <a:rPr lang="en-US" altLang="en-US" sz="2000" i="0" dirty="0">
                <a:solidFill>
                  <a:srgbClr val="7D110C"/>
                </a:solidFill>
              </a:rPr>
              <a:t>Performance: Amdahl</a:t>
            </a:r>
            <a:r>
              <a:rPr lang="ja-JP" altLang="en-US" sz="2000" i="0" dirty="0">
                <a:solidFill>
                  <a:srgbClr val="7D110C"/>
                </a:solidFill>
              </a:rPr>
              <a:t>’</a:t>
            </a:r>
            <a:r>
              <a:rPr lang="en-US" altLang="ja-JP" sz="2000" i="0" dirty="0">
                <a:solidFill>
                  <a:srgbClr val="7D110C"/>
                </a:solidFill>
              </a:rPr>
              <a:t>s Law</a:t>
            </a:r>
          </a:p>
          <a:p>
            <a:pPr>
              <a:spcBef>
                <a:spcPct val="20000"/>
              </a:spcBef>
              <a:buFontTx/>
              <a:buChar char="•"/>
            </a:pPr>
            <a:r>
              <a:rPr lang="en-US" altLang="en-US" sz="2000" i="0" dirty="0">
                <a:solidFill>
                  <a:srgbClr val="7F7F7F"/>
                </a:solidFill>
              </a:rPr>
              <a:t>SMP System structure</a:t>
            </a:r>
          </a:p>
          <a:p>
            <a:pPr>
              <a:spcBef>
                <a:spcPct val="20000"/>
              </a:spcBef>
              <a:buFontTx/>
              <a:buChar char="•"/>
            </a:pPr>
            <a:r>
              <a:rPr lang="en-US" altLang="en-US" sz="2000" i="0" dirty="0">
                <a:solidFill>
                  <a:srgbClr val="7F7F7F"/>
                </a:solidFill>
              </a:rPr>
              <a:t>Processor core</a:t>
            </a:r>
          </a:p>
          <a:p>
            <a:pPr>
              <a:spcBef>
                <a:spcPct val="20000"/>
              </a:spcBef>
              <a:buFontTx/>
              <a:buChar char="•"/>
            </a:pPr>
            <a:r>
              <a:rPr lang="en-US" altLang="en-US" sz="2000" i="0" dirty="0">
                <a:solidFill>
                  <a:srgbClr val="7F7F7F"/>
                </a:solidFill>
              </a:rPr>
              <a:t>Memory System</a:t>
            </a:r>
          </a:p>
          <a:p>
            <a:pPr>
              <a:spcBef>
                <a:spcPct val="20000"/>
              </a:spcBef>
              <a:buFontTx/>
              <a:buChar char="•"/>
            </a:pPr>
            <a:r>
              <a:rPr lang="en-US" altLang="en-US" sz="2000" i="0" dirty="0">
                <a:solidFill>
                  <a:srgbClr val="7F7F7F"/>
                </a:solidFill>
              </a:rPr>
              <a:t>Chip set</a:t>
            </a:r>
          </a:p>
          <a:p>
            <a:pPr>
              <a:spcBef>
                <a:spcPct val="20000"/>
              </a:spcBef>
              <a:buFontTx/>
              <a:buChar char="•"/>
            </a:pPr>
            <a:r>
              <a:rPr lang="en-US" altLang="en-US" sz="2000" i="0" dirty="0">
                <a:solidFill>
                  <a:srgbClr val="7F7F7F"/>
                </a:solidFill>
              </a:rPr>
              <a:t>South Bridge – I/O</a:t>
            </a:r>
          </a:p>
          <a:p>
            <a:pPr>
              <a:spcBef>
                <a:spcPct val="20000"/>
              </a:spcBef>
              <a:buFontTx/>
              <a:buChar char="•"/>
            </a:pPr>
            <a:r>
              <a:rPr lang="en-US" altLang="en-US" sz="2000" i="0" dirty="0">
                <a:solidFill>
                  <a:srgbClr val="7F7F7F"/>
                </a:solidFill>
              </a:rPr>
              <a:t>Performance Issues</a:t>
            </a:r>
          </a:p>
          <a:p>
            <a:pPr>
              <a:spcBef>
                <a:spcPct val="20000"/>
              </a:spcBef>
            </a:pPr>
            <a:endParaRPr lang="en-US" altLang="en-US" sz="2000" i="0" dirty="0"/>
          </a:p>
        </p:txBody>
      </p:sp>
    </p:spTree>
    <p:extLst>
      <p:ext uri="{BB962C8B-B14F-4D97-AF65-F5344CB8AC3E}">
        <p14:creationId xmlns:p14="http://schemas.microsoft.com/office/powerpoint/2010/main" val="167993628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Rectangle 2"/>
          <p:cNvSpPr txBox="1">
            <a:spLocks noChangeArrowheads="1"/>
          </p:cNvSpPr>
          <p:nvPr/>
        </p:nvSpPr>
        <p:spPr bwMode="auto">
          <a:xfrm>
            <a:off x="1538288" y="1"/>
            <a:ext cx="8921750" cy="56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i="1">
                <a:solidFill>
                  <a:schemeClr val="tx1"/>
                </a:solidFill>
                <a:latin typeface="Arial" charset="0"/>
                <a:ea typeface="MS PGothic" charset="-128"/>
              </a:defRPr>
            </a:lvl1pPr>
            <a:lvl2pPr marL="742950" indent="-285750">
              <a:defRPr sz="2400" i="1">
                <a:solidFill>
                  <a:schemeClr val="tx1"/>
                </a:solidFill>
                <a:latin typeface="Arial" charset="0"/>
                <a:ea typeface="MS PGothic" charset="-128"/>
              </a:defRPr>
            </a:lvl2pPr>
            <a:lvl3pPr marL="1143000" indent="-228600">
              <a:defRPr sz="2400" i="1">
                <a:solidFill>
                  <a:schemeClr val="tx1"/>
                </a:solidFill>
                <a:latin typeface="Arial" charset="0"/>
                <a:ea typeface="MS PGothic" charset="-128"/>
              </a:defRPr>
            </a:lvl3pPr>
            <a:lvl4pPr marL="1600200" indent="-228600">
              <a:defRPr sz="2400" i="1">
                <a:solidFill>
                  <a:schemeClr val="tx1"/>
                </a:solidFill>
                <a:latin typeface="Arial" charset="0"/>
                <a:ea typeface="MS PGothic" charset="-128"/>
              </a:defRPr>
            </a:lvl4pPr>
            <a:lvl5pPr marL="2057400" indent="-228600">
              <a:defRPr sz="2400" i="1">
                <a:solidFill>
                  <a:schemeClr val="tx1"/>
                </a:solidFill>
                <a:latin typeface="Arial" charset="0"/>
                <a:ea typeface="MS PGothic" charset="-128"/>
              </a:defRPr>
            </a:lvl5pPr>
            <a:lvl6pPr marL="2514600" indent="-228600" eaLnBrk="0" fontAlgn="base" hangingPunct="0">
              <a:spcBef>
                <a:spcPct val="0"/>
              </a:spcBef>
              <a:spcAft>
                <a:spcPct val="0"/>
              </a:spcAft>
              <a:defRPr sz="2400" i="1">
                <a:solidFill>
                  <a:schemeClr val="tx1"/>
                </a:solidFill>
                <a:latin typeface="Arial" charset="0"/>
                <a:ea typeface="MS PGothic" charset="-128"/>
              </a:defRPr>
            </a:lvl6pPr>
            <a:lvl7pPr marL="2971800" indent="-228600" eaLnBrk="0" fontAlgn="base" hangingPunct="0">
              <a:spcBef>
                <a:spcPct val="0"/>
              </a:spcBef>
              <a:spcAft>
                <a:spcPct val="0"/>
              </a:spcAft>
              <a:defRPr sz="2400" i="1">
                <a:solidFill>
                  <a:schemeClr val="tx1"/>
                </a:solidFill>
                <a:latin typeface="Arial" charset="0"/>
                <a:ea typeface="MS PGothic" charset="-128"/>
              </a:defRPr>
            </a:lvl7pPr>
            <a:lvl8pPr marL="3429000" indent="-228600" eaLnBrk="0" fontAlgn="base" hangingPunct="0">
              <a:spcBef>
                <a:spcPct val="0"/>
              </a:spcBef>
              <a:spcAft>
                <a:spcPct val="0"/>
              </a:spcAft>
              <a:defRPr sz="2400" i="1">
                <a:solidFill>
                  <a:schemeClr val="tx1"/>
                </a:solidFill>
                <a:latin typeface="Arial" charset="0"/>
                <a:ea typeface="MS PGothic" charset="-128"/>
              </a:defRPr>
            </a:lvl8pPr>
            <a:lvl9pPr marL="3886200" indent="-228600" eaLnBrk="0" fontAlgn="base" hangingPunct="0">
              <a:spcBef>
                <a:spcPct val="0"/>
              </a:spcBef>
              <a:spcAft>
                <a:spcPct val="0"/>
              </a:spcAft>
              <a:defRPr sz="2400" i="1">
                <a:solidFill>
                  <a:schemeClr val="tx1"/>
                </a:solidFill>
                <a:latin typeface="Arial" charset="0"/>
                <a:ea typeface="MS PGothic" charset="-128"/>
              </a:defRPr>
            </a:lvl9pPr>
          </a:lstStyle>
          <a:p>
            <a:r>
              <a:rPr lang="en-US" altLang="en-US" sz="3400" b="1" i="0">
                <a:solidFill>
                  <a:srgbClr val="B30838"/>
                </a:solidFill>
              </a:rPr>
              <a:t>Performance: Amdahl</a:t>
            </a:r>
            <a:r>
              <a:rPr lang="ja-JP" altLang="en-US" sz="3400" b="1" i="0">
                <a:solidFill>
                  <a:srgbClr val="B30838"/>
                </a:solidFill>
              </a:rPr>
              <a:t>’</a:t>
            </a:r>
            <a:r>
              <a:rPr lang="en-US" altLang="ja-JP" sz="3400" b="1" i="0">
                <a:solidFill>
                  <a:srgbClr val="B30838"/>
                </a:solidFill>
              </a:rPr>
              <a:t>s Law</a:t>
            </a:r>
            <a:endParaRPr lang="en-US" altLang="en-US" sz="3400" b="1" i="0">
              <a:solidFill>
                <a:srgbClr val="B30838"/>
              </a:solidFill>
            </a:endParaRPr>
          </a:p>
        </p:txBody>
      </p:sp>
      <p:pic>
        <p:nvPicPr>
          <p:cNvPr id="14338" name="Picture 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0" y="585789"/>
            <a:ext cx="7315200" cy="536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3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2600" y="685801"/>
            <a:ext cx="3041650" cy="1998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4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62801" y="812801"/>
            <a:ext cx="2824163" cy="211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41" name="Rectangle 12"/>
          <p:cNvSpPr>
            <a:spLocks noChangeArrowheads="1"/>
          </p:cNvSpPr>
          <p:nvPr/>
        </p:nvSpPr>
        <p:spPr bwMode="auto">
          <a:xfrm>
            <a:off x="6553200" y="4076701"/>
            <a:ext cx="3765550" cy="18780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i="1">
                <a:solidFill>
                  <a:schemeClr val="tx1"/>
                </a:solidFill>
                <a:latin typeface="Arial" charset="0"/>
                <a:ea typeface="MS PGothic" charset="-128"/>
              </a:defRPr>
            </a:lvl1pPr>
            <a:lvl2pPr marL="742950" indent="-285750">
              <a:defRPr sz="2400" i="1">
                <a:solidFill>
                  <a:schemeClr val="tx1"/>
                </a:solidFill>
                <a:latin typeface="Arial" charset="0"/>
                <a:ea typeface="MS PGothic" charset="-128"/>
              </a:defRPr>
            </a:lvl2pPr>
            <a:lvl3pPr marL="1143000" indent="-228600">
              <a:defRPr sz="2400" i="1">
                <a:solidFill>
                  <a:schemeClr val="tx1"/>
                </a:solidFill>
                <a:latin typeface="Arial" charset="0"/>
                <a:ea typeface="MS PGothic" charset="-128"/>
              </a:defRPr>
            </a:lvl3pPr>
            <a:lvl4pPr marL="1600200" indent="-228600">
              <a:defRPr sz="2400" i="1">
                <a:solidFill>
                  <a:schemeClr val="tx1"/>
                </a:solidFill>
                <a:latin typeface="Arial" charset="0"/>
                <a:ea typeface="MS PGothic" charset="-128"/>
              </a:defRPr>
            </a:lvl4pPr>
            <a:lvl5pPr marL="2057400" indent="-228600">
              <a:defRPr sz="2400" i="1">
                <a:solidFill>
                  <a:schemeClr val="tx1"/>
                </a:solidFill>
                <a:latin typeface="Arial" charset="0"/>
                <a:ea typeface="MS PGothic" charset="-128"/>
              </a:defRPr>
            </a:lvl5pPr>
            <a:lvl6pPr marL="2514600" indent="-228600" eaLnBrk="0" fontAlgn="base" hangingPunct="0">
              <a:spcBef>
                <a:spcPct val="0"/>
              </a:spcBef>
              <a:spcAft>
                <a:spcPct val="0"/>
              </a:spcAft>
              <a:defRPr sz="2400" i="1">
                <a:solidFill>
                  <a:schemeClr val="tx1"/>
                </a:solidFill>
                <a:latin typeface="Arial" charset="0"/>
                <a:ea typeface="MS PGothic" charset="-128"/>
              </a:defRPr>
            </a:lvl6pPr>
            <a:lvl7pPr marL="2971800" indent="-228600" eaLnBrk="0" fontAlgn="base" hangingPunct="0">
              <a:spcBef>
                <a:spcPct val="0"/>
              </a:spcBef>
              <a:spcAft>
                <a:spcPct val="0"/>
              </a:spcAft>
              <a:defRPr sz="2400" i="1">
                <a:solidFill>
                  <a:schemeClr val="tx1"/>
                </a:solidFill>
                <a:latin typeface="Arial" charset="0"/>
                <a:ea typeface="MS PGothic" charset="-128"/>
              </a:defRPr>
            </a:lvl7pPr>
            <a:lvl8pPr marL="3429000" indent="-228600" eaLnBrk="0" fontAlgn="base" hangingPunct="0">
              <a:spcBef>
                <a:spcPct val="0"/>
              </a:spcBef>
              <a:spcAft>
                <a:spcPct val="0"/>
              </a:spcAft>
              <a:defRPr sz="2400" i="1">
                <a:solidFill>
                  <a:schemeClr val="tx1"/>
                </a:solidFill>
                <a:latin typeface="Arial" charset="0"/>
                <a:ea typeface="MS PGothic" charset="-128"/>
              </a:defRPr>
            </a:lvl8pPr>
            <a:lvl9pPr marL="3886200" indent="-228600" eaLnBrk="0" fontAlgn="base" hangingPunct="0">
              <a:spcBef>
                <a:spcPct val="0"/>
              </a:spcBef>
              <a:spcAft>
                <a:spcPct val="0"/>
              </a:spcAft>
              <a:defRPr sz="2400" i="1">
                <a:solidFill>
                  <a:schemeClr val="tx1"/>
                </a:solidFill>
                <a:latin typeface="Arial" charset="0"/>
                <a:ea typeface="MS PGothic" charset="-128"/>
              </a:defRPr>
            </a:lvl9pPr>
          </a:lstStyle>
          <a:p>
            <a:pPr algn="ctr"/>
            <a:r>
              <a:rPr lang="en-US" altLang="en-US" sz="1600" u="sng">
                <a:latin typeface="Calibri" charset="0"/>
              </a:rPr>
              <a:t>Baton Rouge to Houston</a:t>
            </a:r>
          </a:p>
          <a:p>
            <a:pPr>
              <a:buFontTx/>
              <a:buChar char="•"/>
            </a:pPr>
            <a:r>
              <a:rPr lang="en-US" altLang="en-US" sz="1600">
                <a:latin typeface="Calibri" charset="0"/>
              </a:rPr>
              <a:t>  </a:t>
            </a:r>
            <a:r>
              <a:rPr lang="en-US" altLang="en-US" sz="1400">
                <a:latin typeface="Calibri" charset="0"/>
              </a:rPr>
              <a:t>from my house on East Lakeshore Dr.</a:t>
            </a:r>
          </a:p>
          <a:p>
            <a:pPr>
              <a:buFontTx/>
              <a:buChar char="•"/>
            </a:pPr>
            <a:r>
              <a:rPr lang="en-US" altLang="en-US" sz="1400">
                <a:latin typeface="Calibri" charset="0"/>
              </a:rPr>
              <a:t>  to downtown Hyatt Regency</a:t>
            </a:r>
          </a:p>
          <a:p>
            <a:pPr>
              <a:buFontTx/>
              <a:buChar char="•"/>
            </a:pPr>
            <a:r>
              <a:rPr lang="en-US" altLang="en-US" sz="1400">
                <a:latin typeface="Calibri" charset="0"/>
              </a:rPr>
              <a:t>  distance of 271</a:t>
            </a:r>
          </a:p>
          <a:p>
            <a:pPr>
              <a:buFontTx/>
              <a:buChar char="•"/>
            </a:pPr>
            <a:r>
              <a:rPr lang="en-US" altLang="en-US" sz="1400">
                <a:latin typeface="Calibri" charset="0"/>
              </a:rPr>
              <a:t>  in air flight time: 1 hour</a:t>
            </a:r>
          </a:p>
          <a:p>
            <a:pPr>
              <a:buFontTx/>
              <a:buChar char="•"/>
            </a:pPr>
            <a:r>
              <a:rPr lang="en-US" altLang="en-US" sz="1400">
                <a:latin typeface="Calibri" charset="0"/>
              </a:rPr>
              <a:t>  door to door time to drive: 4.5 hours</a:t>
            </a:r>
          </a:p>
          <a:p>
            <a:pPr>
              <a:buFontTx/>
              <a:buChar char="•"/>
            </a:pPr>
            <a:r>
              <a:rPr lang="en-US" altLang="en-US" sz="1400">
                <a:latin typeface="Calibri" charset="0"/>
              </a:rPr>
              <a:t>  cruise speed of Boeing 737: 600 mph</a:t>
            </a:r>
          </a:p>
          <a:p>
            <a:pPr>
              <a:buFontTx/>
              <a:buChar char="•"/>
            </a:pPr>
            <a:r>
              <a:rPr lang="en-US" altLang="en-US" sz="1400">
                <a:latin typeface="Calibri" charset="0"/>
              </a:rPr>
              <a:t>  cruise speed of BMW 528: 60 mph</a:t>
            </a:r>
          </a:p>
        </p:txBody>
      </p:sp>
    </p:spTree>
    <p:extLst>
      <p:ext uri="{BB962C8B-B14F-4D97-AF65-F5344CB8AC3E}">
        <p14:creationId xmlns:p14="http://schemas.microsoft.com/office/powerpoint/2010/main" val="172158446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Content Placeholder 2"/>
          <p:cNvSpPr txBox="1">
            <a:spLocks/>
          </p:cNvSpPr>
          <p:nvPr/>
        </p:nvSpPr>
        <p:spPr bwMode="auto">
          <a:xfrm>
            <a:off x="1782763" y="838200"/>
            <a:ext cx="4889500" cy="499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400" i="1">
                <a:solidFill>
                  <a:schemeClr val="tx1"/>
                </a:solidFill>
                <a:latin typeface="Arial" charset="0"/>
                <a:ea typeface="MS PGothic" charset="-128"/>
              </a:defRPr>
            </a:lvl1pPr>
            <a:lvl2pPr marL="742950" indent="-285750">
              <a:defRPr sz="2400" i="1">
                <a:solidFill>
                  <a:schemeClr val="tx1"/>
                </a:solidFill>
                <a:latin typeface="Arial" charset="0"/>
                <a:ea typeface="MS PGothic" charset="-128"/>
              </a:defRPr>
            </a:lvl2pPr>
            <a:lvl3pPr marL="1143000" indent="-228600">
              <a:defRPr sz="2400" i="1">
                <a:solidFill>
                  <a:schemeClr val="tx1"/>
                </a:solidFill>
                <a:latin typeface="Arial" charset="0"/>
                <a:ea typeface="MS PGothic" charset="-128"/>
              </a:defRPr>
            </a:lvl3pPr>
            <a:lvl4pPr marL="1600200" indent="-228600">
              <a:defRPr sz="2400" i="1">
                <a:solidFill>
                  <a:schemeClr val="tx1"/>
                </a:solidFill>
                <a:latin typeface="Arial" charset="0"/>
                <a:ea typeface="MS PGothic" charset="-128"/>
              </a:defRPr>
            </a:lvl4pPr>
            <a:lvl5pPr marL="2057400" indent="-228600">
              <a:defRPr sz="2400" i="1">
                <a:solidFill>
                  <a:schemeClr val="tx1"/>
                </a:solidFill>
                <a:latin typeface="Arial" charset="0"/>
                <a:ea typeface="MS PGothic" charset="-128"/>
              </a:defRPr>
            </a:lvl5pPr>
            <a:lvl6pPr marL="2514600" indent="-228600" eaLnBrk="0" fontAlgn="base" hangingPunct="0">
              <a:spcBef>
                <a:spcPct val="0"/>
              </a:spcBef>
              <a:spcAft>
                <a:spcPct val="0"/>
              </a:spcAft>
              <a:defRPr sz="2400" i="1">
                <a:solidFill>
                  <a:schemeClr val="tx1"/>
                </a:solidFill>
                <a:latin typeface="Arial" charset="0"/>
                <a:ea typeface="MS PGothic" charset="-128"/>
              </a:defRPr>
            </a:lvl6pPr>
            <a:lvl7pPr marL="2971800" indent="-228600" eaLnBrk="0" fontAlgn="base" hangingPunct="0">
              <a:spcBef>
                <a:spcPct val="0"/>
              </a:spcBef>
              <a:spcAft>
                <a:spcPct val="0"/>
              </a:spcAft>
              <a:defRPr sz="2400" i="1">
                <a:solidFill>
                  <a:schemeClr val="tx1"/>
                </a:solidFill>
                <a:latin typeface="Arial" charset="0"/>
                <a:ea typeface="MS PGothic" charset="-128"/>
              </a:defRPr>
            </a:lvl7pPr>
            <a:lvl8pPr marL="3429000" indent="-228600" eaLnBrk="0" fontAlgn="base" hangingPunct="0">
              <a:spcBef>
                <a:spcPct val="0"/>
              </a:spcBef>
              <a:spcAft>
                <a:spcPct val="0"/>
              </a:spcAft>
              <a:defRPr sz="2400" i="1">
                <a:solidFill>
                  <a:schemeClr val="tx1"/>
                </a:solidFill>
                <a:latin typeface="Arial" charset="0"/>
                <a:ea typeface="MS PGothic" charset="-128"/>
              </a:defRPr>
            </a:lvl8pPr>
            <a:lvl9pPr marL="3886200" indent="-228600" eaLnBrk="0" fontAlgn="base" hangingPunct="0">
              <a:spcBef>
                <a:spcPct val="0"/>
              </a:spcBef>
              <a:spcAft>
                <a:spcPct val="0"/>
              </a:spcAft>
              <a:defRPr sz="2400" i="1">
                <a:solidFill>
                  <a:schemeClr val="tx1"/>
                </a:solidFill>
                <a:latin typeface="Arial" charset="0"/>
                <a:ea typeface="MS PGothic" charset="-128"/>
              </a:defRPr>
            </a:lvl9pPr>
          </a:lstStyle>
          <a:p>
            <a:pPr>
              <a:spcBef>
                <a:spcPct val="20000"/>
              </a:spcBef>
              <a:buFontTx/>
              <a:buChar char="•"/>
            </a:pPr>
            <a:endParaRPr lang="en-US" altLang="en-US" sz="2000" i="0"/>
          </a:p>
        </p:txBody>
      </p:sp>
      <p:sp>
        <p:nvSpPr>
          <p:cNvPr id="15362" name="Title 1"/>
          <p:cNvSpPr txBox="1">
            <a:spLocks/>
          </p:cNvSpPr>
          <p:nvPr/>
        </p:nvSpPr>
        <p:spPr bwMode="auto">
          <a:xfrm>
            <a:off x="1912939" y="111126"/>
            <a:ext cx="8289925" cy="56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i="1">
                <a:solidFill>
                  <a:schemeClr val="tx1"/>
                </a:solidFill>
                <a:latin typeface="Arial" charset="0"/>
                <a:ea typeface="MS PGothic" charset="-128"/>
              </a:defRPr>
            </a:lvl1pPr>
            <a:lvl2pPr marL="742950" indent="-285750">
              <a:defRPr sz="2400" i="1">
                <a:solidFill>
                  <a:schemeClr val="tx1"/>
                </a:solidFill>
                <a:latin typeface="Arial" charset="0"/>
                <a:ea typeface="MS PGothic" charset="-128"/>
              </a:defRPr>
            </a:lvl2pPr>
            <a:lvl3pPr marL="1143000" indent="-228600">
              <a:defRPr sz="2400" i="1">
                <a:solidFill>
                  <a:schemeClr val="tx1"/>
                </a:solidFill>
                <a:latin typeface="Arial" charset="0"/>
                <a:ea typeface="MS PGothic" charset="-128"/>
              </a:defRPr>
            </a:lvl3pPr>
            <a:lvl4pPr marL="1600200" indent="-228600">
              <a:defRPr sz="2400" i="1">
                <a:solidFill>
                  <a:schemeClr val="tx1"/>
                </a:solidFill>
                <a:latin typeface="Arial" charset="0"/>
                <a:ea typeface="MS PGothic" charset="-128"/>
              </a:defRPr>
            </a:lvl4pPr>
            <a:lvl5pPr marL="2057400" indent="-228600">
              <a:defRPr sz="2400" i="1">
                <a:solidFill>
                  <a:schemeClr val="tx1"/>
                </a:solidFill>
                <a:latin typeface="Arial" charset="0"/>
                <a:ea typeface="MS PGothic" charset="-128"/>
              </a:defRPr>
            </a:lvl5pPr>
            <a:lvl6pPr marL="2514600" indent="-228600" eaLnBrk="0" fontAlgn="base" hangingPunct="0">
              <a:spcBef>
                <a:spcPct val="0"/>
              </a:spcBef>
              <a:spcAft>
                <a:spcPct val="0"/>
              </a:spcAft>
              <a:defRPr sz="2400" i="1">
                <a:solidFill>
                  <a:schemeClr val="tx1"/>
                </a:solidFill>
                <a:latin typeface="Arial" charset="0"/>
                <a:ea typeface="MS PGothic" charset="-128"/>
              </a:defRPr>
            </a:lvl6pPr>
            <a:lvl7pPr marL="2971800" indent="-228600" eaLnBrk="0" fontAlgn="base" hangingPunct="0">
              <a:spcBef>
                <a:spcPct val="0"/>
              </a:spcBef>
              <a:spcAft>
                <a:spcPct val="0"/>
              </a:spcAft>
              <a:defRPr sz="2400" i="1">
                <a:solidFill>
                  <a:schemeClr val="tx1"/>
                </a:solidFill>
                <a:latin typeface="Arial" charset="0"/>
                <a:ea typeface="MS PGothic" charset="-128"/>
              </a:defRPr>
            </a:lvl7pPr>
            <a:lvl8pPr marL="3429000" indent="-228600" eaLnBrk="0" fontAlgn="base" hangingPunct="0">
              <a:spcBef>
                <a:spcPct val="0"/>
              </a:spcBef>
              <a:spcAft>
                <a:spcPct val="0"/>
              </a:spcAft>
              <a:defRPr sz="2400" i="1">
                <a:solidFill>
                  <a:schemeClr val="tx1"/>
                </a:solidFill>
                <a:latin typeface="Arial" charset="0"/>
                <a:ea typeface="MS PGothic" charset="-128"/>
              </a:defRPr>
            </a:lvl8pPr>
            <a:lvl9pPr marL="3886200" indent="-228600" eaLnBrk="0" fontAlgn="base" hangingPunct="0">
              <a:spcBef>
                <a:spcPct val="0"/>
              </a:spcBef>
              <a:spcAft>
                <a:spcPct val="0"/>
              </a:spcAft>
              <a:defRPr sz="2400" i="1">
                <a:solidFill>
                  <a:schemeClr val="tx1"/>
                </a:solidFill>
                <a:latin typeface="Arial" charset="0"/>
                <a:ea typeface="MS PGothic" charset="-128"/>
              </a:defRPr>
            </a:lvl9pPr>
          </a:lstStyle>
          <a:p>
            <a:r>
              <a:rPr lang="en-US" altLang="en-US" sz="3400" b="1" i="0">
                <a:solidFill>
                  <a:srgbClr val="B30838"/>
                </a:solidFill>
              </a:rPr>
              <a:t>Amdahl</a:t>
            </a:r>
            <a:r>
              <a:rPr lang="ja-JP" altLang="en-US" sz="3400" b="1" i="0">
                <a:solidFill>
                  <a:srgbClr val="B30838"/>
                </a:solidFill>
              </a:rPr>
              <a:t>’</a:t>
            </a:r>
            <a:r>
              <a:rPr lang="en-US" altLang="ja-JP" sz="3400" b="1" i="0">
                <a:solidFill>
                  <a:srgbClr val="B30838"/>
                </a:solidFill>
              </a:rPr>
              <a:t>s Law: drive or fly?</a:t>
            </a:r>
            <a:endParaRPr lang="en-US" altLang="en-US" sz="3400" b="1" i="0">
              <a:solidFill>
                <a:srgbClr val="B30838"/>
              </a:solidFill>
            </a:endParaRPr>
          </a:p>
        </p:txBody>
      </p:sp>
      <p:sp>
        <p:nvSpPr>
          <p:cNvPr id="11" name="Content Placeholder 2"/>
          <p:cNvSpPr txBox="1">
            <a:spLocks/>
          </p:cNvSpPr>
          <p:nvPr/>
        </p:nvSpPr>
        <p:spPr bwMode="auto">
          <a:xfrm>
            <a:off x="1828800" y="895350"/>
            <a:ext cx="8458200" cy="5105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sz="2000">
                <a:solidFill>
                  <a:schemeClr val="tx1"/>
                </a:solidFill>
                <a:latin typeface="+mn-lt"/>
                <a:ea typeface="MS PGothic" panose="020B0600070205080204" pitchFamily="34" charset="-128"/>
                <a:cs typeface="MS PGothic" charset="0"/>
              </a:defRPr>
            </a:lvl1pPr>
            <a:lvl2pPr marL="742950" indent="-285750" algn="l" rtl="0" eaLnBrk="0" fontAlgn="base" hangingPunct="0">
              <a:spcBef>
                <a:spcPct val="20000"/>
              </a:spcBef>
              <a:spcAft>
                <a:spcPct val="0"/>
              </a:spcAft>
              <a:buChar char="–"/>
              <a:defRPr sz="2000">
                <a:solidFill>
                  <a:schemeClr val="tx1"/>
                </a:solidFill>
                <a:latin typeface="+mn-lt"/>
                <a:ea typeface="MS PGothic" panose="020B0600070205080204" pitchFamily="34" charset="-128"/>
                <a:cs typeface="MS PGothic" charset="0"/>
              </a:defRPr>
            </a:lvl2pPr>
            <a:lvl3pPr marL="1143000" indent="-228600" algn="l" rtl="0" eaLnBrk="0" fontAlgn="base" hangingPunct="0">
              <a:spcBef>
                <a:spcPct val="20000"/>
              </a:spcBef>
              <a:spcAft>
                <a:spcPct val="0"/>
              </a:spcAft>
              <a:buChar char="•"/>
              <a:defRPr sz="1600">
                <a:solidFill>
                  <a:schemeClr val="tx1"/>
                </a:solidFill>
                <a:latin typeface="+mn-lt"/>
                <a:ea typeface="MS PGothic" panose="020B0600070205080204" pitchFamily="34" charset="-128"/>
                <a:cs typeface="MS PGothic" charset="0"/>
              </a:defRPr>
            </a:lvl3pPr>
            <a:lvl4pPr marL="1600200" indent="-228600" algn="l" rtl="0" eaLnBrk="0" fontAlgn="base" hangingPunct="0">
              <a:spcBef>
                <a:spcPct val="20000"/>
              </a:spcBef>
              <a:spcAft>
                <a:spcPct val="0"/>
              </a:spcAft>
              <a:buChar char="–"/>
              <a:defRPr sz="1600">
                <a:solidFill>
                  <a:schemeClr val="tx1"/>
                </a:solidFill>
                <a:latin typeface="+mn-lt"/>
                <a:ea typeface="MS PGothic" panose="020B0600070205080204" pitchFamily="34" charset="-128"/>
                <a:cs typeface="MS PGothic" charset="0"/>
              </a:defRPr>
            </a:lvl4pPr>
            <a:lvl5pPr marL="2057400" indent="-228600" algn="l" rtl="0" eaLnBrk="0" fontAlgn="base" hangingPunct="0">
              <a:spcBef>
                <a:spcPct val="20000"/>
              </a:spcBef>
              <a:spcAft>
                <a:spcPct val="0"/>
              </a:spcAft>
              <a:buChar char="»"/>
              <a:defRPr sz="1600">
                <a:solidFill>
                  <a:schemeClr val="tx1"/>
                </a:solidFill>
                <a:latin typeface="+mn-lt"/>
                <a:ea typeface="MS PGothic" panose="020B0600070205080204" pitchFamily="34" charset="-128"/>
                <a:cs typeface="MS PGothic" charset="0"/>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lnSpc>
                <a:spcPct val="90000"/>
              </a:lnSpc>
              <a:defRPr/>
            </a:pPr>
            <a:r>
              <a:rPr lang="en-US" sz="1800" kern="0" dirty="0">
                <a:ea typeface="ＭＳ Ｐゴシック" charset="0"/>
                <a:cs typeface="Arial" charset="0"/>
              </a:rPr>
              <a:t>Peak performance gain: 10X</a:t>
            </a:r>
          </a:p>
          <a:p>
            <a:pPr lvl="1">
              <a:lnSpc>
                <a:spcPct val="90000"/>
              </a:lnSpc>
              <a:defRPr/>
            </a:pPr>
            <a:r>
              <a:rPr lang="en-US" sz="1800" kern="0" dirty="0">
                <a:ea typeface="ＭＳ Ｐゴシック" charset="0"/>
                <a:cs typeface="Arial" charset="0"/>
              </a:rPr>
              <a:t>BMW cruise approx. 60 MPH</a:t>
            </a:r>
          </a:p>
          <a:p>
            <a:pPr lvl="1">
              <a:lnSpc>
                <a:spcPct val="90000"/>
              </a:lnSpc>
              <a:defRPr/>
            </a:pPr>
            <a:r>
              <a:rPr lang="en-US" sz="1800" kern="0" dirty="0">
                <a:ea typeface="ＭＳ Ｐゴシック" charset="0"/>
                <a:cs typeface="Arial" charset="0"/>
              </a:rPr>
              <a:t>Boeing 737 cruise approx. 600 MPH</a:t>
            </a:r>
          </a:p>
          <a:p>
            <a:pPr>
              <a:lnSpc>
                <a:spcPct val="90000"/>
              </a:lnSpc>
              <a:defRPr/>
            </a:pPr>
            <a:r>
              <a:rPr lang="en-US" sz="1800" kern="0" dirty="0">
                <a:ea typeface="ＭＳ Ｐゴシック" charset="0"/>
                <a:cs typeface="Arial" charset="0"/>
              </a:rPr>
              <a:t>Time door to door</a:t>
            </a:r>
          </a:p>
          <a:p>
            <a:pPr lvl="1">
              <a:lnSpc>
                <a:spcPct val="90000"/>
              </a:lnSpc>
              <a:defRPr/>
            </a:pPr>
            <a:r>
              <a:rPr lang="en-US" sz="1800" kern="0" dirty="0">
                <a:ea typeface="ＭＳ Ｐゴシック" charset="0"/>
                <a:cs typeface="Arial" charset="0"/>
              </a:rPr>
              <a:t>BMW</a:t>
            </a:r>
          </a:p>
          <a:p>
            <a:pPr lvl="2">
              <a:lnSpc>
                <a:spcPct val="90000"/>
              </a:lnSpc>
              <a:defRPr/>
            </a:pPr>
            <a:r>
              <a:rPr lang="en-US" sz="1800" kern="0" dirty="0">
                <a:ea typeface="ＭＳ Ｐゴシック" charset="0"/>
                <a:cs typeface="Arial" charset="0"/>
              </a:rPr>
              <a:t>Google estimates 4 hours 30 minutes</a:t>
            </a:r>
          </a:p>
          <a:p>
            <a:pPr lvl="1">
              <a:lnSpc>
                <a:spcPct val="90000"/>
              </a:lnSpc>
              <a:defRPr/>
            </a:pPr>
            <a:r>
              <a:rPr lang="en-US" sz="1800" kern="0" dirty="0">
                <a:ea typeface="ＭＳ Ｐゴシック" charset="0"/>
                <a:cs typeface="Arial" charset="0"/>
              </a:rPr>
              <a:t>Boeing 737</a:t>
            </a:r>
          </a:p>
          <a:p>
            <a:pPr lvl="2">
              <a:lnSpc>
                <a:spcPct val="90000"/>
              </a:lnSpc>
              <a:defRPr/>
            </a:pPr>
            <a:r>
              <a:rPr lang="en-US" sz="1800" kern="0" dirty="0">
                <a:ea typeface="ＭＳ Ｐゴシック" charset="0"/>
                <a:cs typeface="Arial" charset="0"/>
              </a:rPr>
              <a:t>Time to drive to BTR from my house = 15 minutes</a:t>
            </a:r>
          </a:p>
          <a:p>
            <a:pPr lvl="2">
              <a:lnSpc>
                <a:spcPct val="90000"/>
              </a:lnSpc>
              <a:defRPr/>
            </a:pPr>
            <a:r>
              <a:rPr lang="en-US" sz="1800" kern="0" dirty="0">
                <a:ea typeface="ＭＳ Ｐゴシック" charset="0"/>
                <a:cs typeface="Arial" charset="0"/>
              </a:rPr>
              <a:t>Wait time at BTR = 1 hour</a:t>
            </a:r>
          </a:p>
          <a:p>
            <a:pPr lvl="2">
              <a:lnSpc>
                <a:spcPct val="90000"/>
              </a:lnSpc>
              <a:defRPr/>
            </a:pPr>
            <a:r>
              <a:rPr lang="en-US" sz="1800" kern="0" dirty="0">
                <a:ea typeface="ＭＳ Ｐゴシック" charset="0"/>
                <a:cs typeface="Arial" charset="0"/>
              </a:rPr>
              <a:t>Taxi time at BTR = 5 minutes</a:t>
            </a:r>
          </a:p>
          <a:p>
            <a:pPr lvl="2">
              <a:lnSpc>
                <a:spcPct val="90000"/>
              </a:lnSpc>
              <a:defRPr/>
            </a:pPr>
            <a:r>
              <a:rPr lang="en-US" sz="1800" kern="0" dirty="0">
                <a:ea typeface="ＭＳ Ｐゴシック" charset="0"/>
                <a:cs typeface="Arial" charset="0"/>
              </a:rPr>
              <a:t>Continental estimates BTR to IAH 1 hour</a:t>
            </a:r>
          </a:p>
          <a:p>
            <a:pPr lvl="2">
              <a:lnSpc>
                <a:spcPct val="90000"/>
              </a:lnSpc>
              <a:defRPr/>
            </a:pPr>
            <a:r>
              <a:rPr lang="en-US" sz="1800" kern="0" dirty="0">
                <a:ea typeface="ＭＳ Ｐゴシック" charset="0"/>
                <a:cs typeface="Arial" charset="0"/>
              </a:rPr>
              <a:t>Taxi time at IAH = 15 minutes (assuming gate available)</a:t>
            </a:r>
          </a:p>
          <a:p>
            <a:pPr lvl="2">
              <a:lnSpc>
                <a:spcPct val="90000"/>
              </a:lnSpc>
              <a:defRPr/>
            </a:pPr>
            <a:r>
              <a:rPr lang="en-US" sz="1800" kern="0" dirty="0">
                <a:ea typeface="ＭＳ Ｐゴシック" charset="0"/>
                <a:cs typeface="Arial" charset="0"/>
              </a:rPr>
              <a:t>Time to get bags at IAH = 25 minutes</a:t>
            </a:r>
          </a:p>
          <a:p>
            <a:pPr lvl="2">
              <a:lnSpc>
                <a:spcPct val="90000"/>
              </a:lnSpc>
              <a:defRPr/>
            </a:pPr>
            <a:r>
              <a:rPr lang="en-US" sz="1800" kern="0" dirty="0">
                <a:ea typeface="ＭＳ Ｐゴシック" charset="0"/>
                <a:cs typeface="Arial" charset="0"/>
              </a:rPr>
              <a:t>Time to get rental car = 15 minutes</a:t>
            </a:r>
          </a:p>
          <a:p>
            <a:pPr lvl="2">
              <a:lnSpc>
                <a:spcPct val="90000"/>
              </a:lnSpc>
              <a:defRPr/>
            </a:pPr>
            <a:r>
              <a:rPr lang="en-US" sz="1800" kern="0" dirty="0">
                <a:ea typeface="ＭＳ Ｐゴシック" charset="0"/>
                <a:cs typeface="Arial" charset="0"/>
              </a:rPr>
              <a:t>Time to drive to Hyatt Regency from IAH = 45 minutes</a:t>
            </a:r>
          </a:p>
          <a:p>
            <a:pPr lvl="2">
              <a:lnSpc>
                <a:spcPct val="90000"/>
              </a:lnSpc>
              <a:defRPr/>
            </a:pPr>
            <a:r>
              <a:rPr lang="en-US" sz="1800" kern="0" dirty="0">
                <a:ea typeface="ＭＳ Ｐゴシック" charset="0"/>
                <a:cs typeface="Arial" charset="0"/>
              </a:rPr>
              <a:t>Total time = 4.0 hours</a:t>
            </a:r>
          </a:p>
          <a:p>
            <a:pPr>
              <a:lnSpc>
                <a:spcPct val="90000"/>
              </a:lnSpc>
              <a:defRPr/>
            </a:pPr>
            <a:r>
              <a:rPr lang="en-US" sz="1800" kern="0" dirty="0">
                <a:ea typeface="ＭＳ Ｐゴシック" charset="0"/>
                <a:cs typeface="Arial" charset="0"/>
              </a:rPr>
              <a:t>Sustained performance gain: 1.125X</a:t>
            </a:r>
          </a:p>
          <a:p>
            <a:pPr eaLnBrk="1" hangingPunct="1">
              <a:defRPr/>
            </a:pPr>
            <a:endParaRPr lang="en-US" sz="1800" kern="0" dirty="0">
              <a:ea typeface="ＭＳ Ｐゴシック" pitchFamily="34" charset="-128"/>
            </a:endParaRPr>
          </a:p>
          <a:p>
            <a:pPr eaLnBrk="1" hangingPunct="1">
              <a:buFont typeface="Times" charset="0"/>
              <a:buNone/>
              <a:defRPr/>
            </a:pPr>
            <a:endParaRPr lang="en-US" sz="1800" kern="0" dirty="0">
              <a:ea typeface="ＭＳ Ｐゴシック" pitchFamily="34" charset="-128"/>
            </a:endParaRPr>
          </a:p>
        </p:txBody>
      </p:sp>
    </p:spTree>
    <p:extLst>
      <p:ext uri="{BB962C8B-B14F-4D97-AF65-F5344CB8AC3E}">
        <p14:creationId xmlns:p14="http://schemas.microsoft.com/office/powerpoint/2010/main" val="162292722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2"/>
          <p:cNvSpPr txBox="1">
            <a:spLocks noChangeArrowheads="1"/>
          </p:cNvSpPr>
          <p:nvPr/>
        </p:nvSpPr>
        <p:spPr bwMode="auto">
          <a:xfrm>
            <a:off x="2051050" y="76201"/>
            <a:ext cx="8616950" cy="56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i="1">
                <a:solidFill>
                  <a:schemeClr val="tx1"/>
                </a:solidFill>
                <a:latin typeface="Arial" charset="0"/>
                <a:ea typeface="MS PGothic" charset="-128"/>
              </a:defRPr>
            </a:lvl1pPr>
            <a:lvl2pPr marL="742950" indent="-285750">
              <a:defRPr sz="2400" i="1">
                <a:solidFill>
                  <a:schemeClr val="tx1"/>
                </a:solidFill>
                <a:latin typeface="Arial" charset="0"/>
                <a:ea typeface="MS PGothic" charset="-128"/>
              </a:defRPr>
            </a:lvl2pPr>
            <a:lvl3pPr marL="1143000" indent="-228600">
              <a:defRPr sz="2400" i="1">
                <a:solidFill>
                  <a:schemeClr val="tx1"/>
                </a:solidFill>
                <a:latin typeface="Arial" charset="0"/>
                <a:ea typeface="MS PGothic" charset="-128"/>
              </a:defRPr>
            </a:lvl3pPr>
            <a:lvl4pPr marL="1600200" indent="-228600">
              <a:defRPr sz="2400" i="1">
                <a:solidFill>
                  <a:schemeClr val="tx1"/>
                </a:solidFill>
                <a:latin typeface="Arial" charset="0"/>
                <a:ea typeface="MS PGothic" charset="-128"/>
              </a:defRPr>
            </a:lvl4pPr>
            <a:lvl5pPr marL="2057400" indent="-228600">
              <a:defRPr sz="2400" i="1">
                <a:solidFill>
                  <a:schemeClr val="tx1"/>
                </a:solidFill>
                <a:latin typeface="Arial" charset="0"/>
                <a:ea typeface="MS PGothic" charset="-128"/>
              </a:defRPr>
            </a:lvl5pPr>
            <a:lvl6pPr marL="2514600" indent="-228600" eaLnBrk="0" fontAlgn="base" hangingPunct="0">
              <a:spcBef>
                <a:spcPct val="0"/>
              </a:spcBef>
              <a:spcAft>
                <a:spcPct val="0"/>
              </a:spcAft>
              <a:defRPr sz="2400" i="1">
                <a:solidFill>
                  <a:schemeClr val="tx1"/>
                </a:solidFill>
                <a:latin typeface="Arial" charset="0"/>
                <a:ea typeface="MS PGothic" charset="-128"/>
              </a:defRPr>
            </a:lvl6pPr>
            <a:lvl7pPr marL="2971800" indent="-228600" eaLnBrk="0" fontAlgn="base" hangingPunct="0">
              <a:spcBef>
                <a:spcPct val="0"/>
              </a:spcBef>
              <a:spcAft>
                <a:spcPct val="0"/>
              </a:spcAft>
              <a:defRPr sz="2400" i="1">
                <a:solidFill>
                  <a:schemeClr val="tx1"/>
                </a:solidFill>
                <a:latin typeface="Arial" charset="0"/>
                <a:ea typeface="MS PGothic" charset="-128"/>
              </a:defRPr>
            </a:lvl7pPr>
            <a:lvl8pPr marL="3429000" indent="-228600" eaLnBrk="0" fontAlgn="base" hangingPunct="0">
              <a:spcBef>
                <a:spcPct val="0"/>
              </a:spcBef>
              <a:spcAft>
                <a:spcPct val="0"/>
              </a:spcAft>
              <a:defRPr sz="2400" i="1">
                <a:solidFill>
                  <a:schemeClr val="tx1"/>
                </a:solidFill>
                <a:latin typeface="Arial" charset="0"/>
                <a:ea typeface="MS PGothic" charset="-128"/>
              </a:defRPr>
            </a:lvl8pPr>
            <a:lvl9pPr marL="3886200" indent="-228600" eaLnBrk="0" fontAlgn="base" hangingPunct="0">
              <a:spcBef>
                <a:spcPct val="0"/>
              </a:spcBef>
              <a:spcAft>
                <a:spcPct val="0"/>
              </a:spcAft>
              <a:defRPr sz="2400" i="1">
                <a:solidFill>
                  <a:schemeClr val="tx1"/>
                </a:solidFill>
                <a:latin typeface="Arial" charset="0"/>
                <a:ea typeface="MS PGothic" charset="-128"/>
              </a:defRPr>
            </a:lvl9pPr>
          </a:lstStyle>
          <a:p>
            <a:r>
              <a:rPr lang="en-US" altLang="en-US" sz="3400" b="1" i="0">
                <a:solidFill>
                  <a:srgbClr val="B30838"/>
                </a:solidFill>
              </a:rPr>
              <a:t>Amdahl</a:t>
            </a:r>
            <a:r>
              <a:rPr lang="ja-JP" altLang="en-US" sz="3400" b="1" i="0">
                <a:solidFill>
                  <a:srgbClr val="B30838"/>
                </a:solidFill>
              </a:rPr>
              <a:t>’</a:t>
            </a:r>
            <a:r>
              <a:rPr lang="en-US" altLang="ja-JP" sz="3400" b="1" i="0">
                <a:solidFill>
                  <a:srgbClr val="B30838"/>
                </a:solidFill>
              </a:rPr>
              <a:t>s Law</a:t>
            </a:r>
            <a:endParaRPr lang="en-US" altLang="en-US" sz="3400" b="1" i="0">
              <a:solidFill>
                <a:srgbClr val="B30838"/>
              </a:solidFill>
            </a:endParaRPr>
          </a:p>
        </p:txBody>
      </p:sp>
      <p:graphicFrame>
        <p:nvGraphicFramePr>
          <p:cNvPr id="16386" name="Object 2"/>
          <p:cNvGraphicFramePr>
            <a:graphicFrameLocks noChangeAspect="1"/>
          </p:cNvGraphicFramePr>
          <p:nvPr/>
        </p:nvGraphicFramePr>
        <p:xfrm>
          <a:off x="6199188" y="1881188"/>
          <a:ext cx="4495800" cy="4044950"/>
        </p:xfrm>
        <a:graphic>
          <a:graphicData uri="http://schemas.openxmlformats.org/presentationml/2006/ole">
            <mc:AlternateContent xmlns:mc="http://schemas.openxmlformats.org/markup-compatibility/2006">
              <mc:Choice xmlns:v="urn:schemas-microsoft-com:vml" Requires="v">
                <p:oleObj spid="_x0000_s1026" name="Equation" r:id="rId3" imgW="4038600" imgH="3632200" progId="Equation.3">
                  <p:embed/>
                </p:oleObj>
              </mc:Choice>
              <mc:Fallback>
                <p:oleObj name="Equation" r:id="rId3" imgW="4038600" imgH="3632200" progId="Equation.3">
                  <p:embed/>
                  <p:pic>
                    <p:nvPicPr>
                      <p:cNvPr id="16386"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99188" y="1881188"/>
                        <a:ext cx="4495800" cy="404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16387" name="Group 34"/>
          <p:cNvGrpSpPr>
            <a:grpSpLocks/>
          </p:cNvGrpSpPr>
          <p:nvPr/>
        </p:nvGrpSpPr>
        <p:grpSpPr bwMode="auto">
          <a:xfrm>
            <a:off x="1931988" y="738189"/>
            <a:ext cx="5638800" cy="2103437"/>
            <a:chOff x="576" y="672"/>
            <a:chExt cx="3552" cy="1325"/>
          </a:xfrm>
        </p:grpSpPr>
        <p:sp>
          <p:nvSpPr>
            <p:cNvPr id="16390" name="Line 12"/>
            <p:cNvSpPr>
              <a:spLocks noChangeShapeType="1"/>
            </p:cNvSpPr>
            <p:nvPr/>
          </p:nvSpPr>
          <p:spPr bwMode="auto">
            <a:xfrm>
              <a:off x="3360" y="1104"/>
              <a:ext cx="43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91" name="Line 11"/>
            <p:cNvSpPr>
              <a:spLocks noChangeShapeType="1"/>
            </p:cNvSpPr>
            <p:nvPr/>
          </p:nvSpPr>
          <p:spPr bwMode="auto">
            <a:xfrm>
              <a:off x="2208" y="1104"/>
              <a:ext cx="1152" cy="0"/>
            </a:xfrm>
            <a:prstGeom prst="line">
              <a:avLst/>
            </a:prstGeom>
            <a:noFill/>
            <a:ln w="28575">
              <a:solidFill>
                <a:srgbClr val="66FF3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92" name="Line 5"/>
            <p:cNvSpPr>
              <a:spLocks noChangeShapeType="1"/>
            </p:cNvSpPr>
            <p:nvPr/>
          </p:nvSpPr>
          <p:spPr bwMode="auto">
            <a:xfrm>
              <a:off x="912" y="1008"/>
              <a:ext cx="0" cy="192"/>
            </a:xfrm>
            <a:prstGeom prst="line">
              <a:avLst/>
            </a:prstGeom>
            <a:noFill/>
            <a:ln w="28575">
              <a:solidFill>
                <a:srgbClr val="3399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93" name="Line 6"/>
            <p:cNvSpPr>
              <a:spLocks noChangeShapeType="1"/>
            </p:cNvSpPr>
            <p:nvPr/>
          </p:nvSpPr>
          <p:spPr bwMode="auto">
            <a:xfrm>
              <a:off x="912" y="1104"/>
              <a:ext cx="1296"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94" name="Text Box 7"/>
            <p:cNvSpPr txBox="1">
              <a:spLocks noChangeArrowheads="1"/>
            </p:cNvSpPr>
            <p:nvPr/>
          </p:nvSpPr>
          <p:spPr bwMode="auto">
            <a:xfrm>
              <a:off x="576" y="1008"/>
              <a:ext cx="336"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i="1">
                  <a:solidFill>
                    <a:schemeClr val="tx1"/>
                  </a:solidFill>
                  <a:latin typeface="Arial" charset="0"/>
                  <a:ea typeface="MS PGothic" charset="-128"/>
                </a:defRPr>
              </a:lvl1pPr>
              <a:lvl2pPr marL="742950" indent="-285750">
                <a:defRPr sz="2400" i="1">
                  <a:solidFill>
                    <a:schemeClr val="tx1"/>
                  </a:solidFill>
                  <a:latin typeface="Arial" charset="0"/>
                  <a:ea typeface="MS PGothic" charset="-128"/>
                </a:defRPr>
              </a:lvl2pPr>
              <a:lvl3pPr marL="1143000" indent="-228600">
                <a:defRPr sz="2400" i="1">
                  <a:solidFill>
                    <a:schemeClr val="tx1"/>
                  </a:solidFill>
                  <a:latin typeface="Arial" charset="0"/>
                  <a:ea typeface="MS PGothic" charset="-128"/>
                </a:defRPr>
              </a:lvl3pPr>
              <a:lvl4pPr marL="1600200" indent="-228600">
                <a:defRPr sz="2400" i="1">
                  <a:solidFill>
                    <a:schemeClr val="tx1"/>
                  </a:solidFill>
                  <a:latin typeface="Arial" charset="0"/>
                  <a:ea typeface="MS PGothic" charset="-128"/>
                </a:defRPr>
              </a:lvl4pPr>
              <a:lvl5pPr marL="2057400" indent="-228600">
                <a:defRPr sz="2400" i="1">
                  <a:solidFill>
                    <a:schemeClr val="tx1"/>
                  </a:solidFill>
                  <a:latin typeface="Arial" charset="0"/>
                  <a:ea typeface="MS PGothic" charset="-128"/>
                </a:defRPr>
              </a:lvl5pPr>
              <a:lvl6pPr marL="2514600" indent="-228600" eaLnBrk="0" fontAlgn="base" hangingPunct="0">
                <a:spcBef>
                  <a:spcPct val="0"/>
                </a:spcBef>
                <a:spcAft>
                  <a:spcPct val="0"/>
                </a:spcAft>
                <a:defRPr sz="2400" i="1">
                  <a:solidFill>
                    <a:schemeClr val="tx1"/>
                  </a:solidFill>
                  <a:latin typeface="Arial" charset="0"/>
                  <a:ea typeface="MS PGothic" charset="-128"/>
                </a:defRPr>
              </a:lvl6pPr>
              <a:lvl7pPr marL="2971800" indent="-228600" eaLnBrk="0" fontAlgn="base" hangingPunct="0">
                <a:spcBef>
                  <a:spcPct val="0"/>
                </a:spcBef>
                <a:spcAft>
                  <a:spcPct val="0"/>
                </a:spcAft>
                <a:defRPr sz="2400" i="1">
                  <a:solidFill>
                    <a:schemeClr val="tx1"/>
                  </a:solidFill>
                  <a:latin typeface="Arial" charset="0"/>
                  <a:ea typeface="MS PGothic" charset="-128"/>
                </a:defRPr>
              </a:lvl7pPr>
              <a:lvl8pPr marL="3429000" indent="-228600" eaLnBrk="0" fontAlgn="base" hangingPunct="0">
                <a:spcBef>
                  <a:spcPct val="0"/>
                </a:spcBef>
                <a:spcAft>
                  <a:spcPct val="0"/>
                </a:spcAft>
                <a:defRPr sz="2400" i="1">
                  <a:solidFill>
                    <a:schemeClr val="tx1"/>
                  </a:solidFill>
                  <a:latin typeface="Arial" charset="0"/>
                  <a:ea typeface="MS PGothic" charset="-128"/>
                </a:defRPr>
              </a:lvl8pPr>
              <a:lvl9pPr marL="3886200" indent="-228600" eaLnBrk="0" fontAlgn="base" hangingPunct="0">
                <a:spcBef>
                  <a:spcPct val="0"/>
                </a:spcBef>
                <a:spcAft>
                  <a:spcPct val="0"/>
                </a:spcAft>
                <a:defRPr sz="2400" i="1">
                  <a:solidFill>
                    <a:schemeClr val="tx1"/>
                  </a:solidFill>
                  <a:latin typeface="Arial" charset="0"/>
                  <a:ea typeface="MS PGothic" charset="-128"/>
                </a:defRPr>
              </a:lvl9pPr>
            </a:lstStyle>
            <a:p>
              <a:pPr algn="ctr" eaLnBrk="1" hangingPunct="1">
                <a:spcBef>
                  <a:spcPct val="50000"/>
                </a:spcBef>
              </a:pPr>
              <a:r>
                <a:rPr lang="en-US" altLang="en-US" sz="1000">
                  <a:latin typeface="Calibri" charset="0"/>
                </a:rPr>
                <a:t>start</a:t>
              </a:r>
            </a:p>
          </p:txBody>
        </p:sp>
        <p:sp>
          <p:nvSpPr>
            <p:cNvPr id="16395" name="Line 8"/>
            <p:cNvSpPr>
              <a:spLocks noChangeShapeType="1"/>
            </p:cNvSpPr>
            <p:nvPr/>
          </p:nvSpPr>
          <p:spPr bwMode="auto">
            <a:xfrm>
              <a:off x="2208" y="1008"/>
              <a:ext cx="0" cy="192"/>
            </a:xfrm>
            <a:prstGeom prst="line">
              <a:avLst/>
            </a:prstGeom>
            <a:noFill/>
            <a:ln w="28575">
              <a:solidFill>
                <a:srgbClr val="3399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96" name="Line 9"/>
            <p:cNvSpPr>
              <a:spLocks noChangeShapeType="1"/>
            </p:cNvSpPr>
            <p:nvPr/>
          </p:nvSpPr>
          <p:spPr bwMode="auto">
            <a:xfrm>
              <a:off x="3360" y="1008"/>
              <a:ext cx="0" cy="192"/>
            </a:xfrm>
            <a:prstGeom prst="line">
              <a:avLst/>
            </a:prstGeom>
            <a:noFill/>
            <a:ln w="28575">
              <a:solidFill>
                <a:srgbClr val="3399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97" name="Line 10"/>
            <p:cNvSpPr>
              <a:spLocks noChangeShapeType="1"/>
            </p:cNvSpPr>
            <p:nvPr/>
          </p:nvSpPr>
          <p:spPr bwMode="auto">
            <a:xfrm>
              <a:off x="3792" y="1008"/>
              <a:ext cx="0" cy="192"/>
            </a:xfrm>
            <a:prstGeom prst="line">
              <a:avLst/>
            </a:prstGeom>
            <a:noFill/>
            <a:ln w="28575">
              <a:solidFill>
                <a:srgbClr val="3399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98" name="Text Box 13"/>
            <p:cNvSpPr txBox="1">
              <a:spLocks noChangeArrowheads="1"/>
            </p:cNvSpPr>
            <p:nvPr/>
          </p:nvSpPr>
          <p:spPr bwMode="auto">
            <a:xfrm>
              <a:off x="3792" y="1008"/>
              <a:ext cx="336"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i="1">
                  <a:solidFill>
                    <a:schemeClr val="tx1"/>
                  </a:solidFill>
                  <a:latin typeface="Arial" charset="0"/>
                  <a:ea typeface="MS PGothic" charset="-128"/>
                </a:defRPr>
              </a:lvl1pPr>
              <a:lvl2pPr marL="742950" indent="-285750">
                <a:defRPr sz="2400" i="1">
                  <a:solidFill>
                    <a:schemeClr val="tx1"/>
                  </a:solidFill>
                  <a:latin typeface="Arial" charset="0"/>
                  <a:ea typeface="MS PGothic" charset="-128"/>
                </a:defRPr>
              </a:lvl2pPr>
              <a:lvl3pPr marL="1143000" indent="-228600">
                <a:defRPr sz="2400" i="1">
                  <a:solidFill>
                    <a:schemeClr val="tx1"/>
                  </a:solidFill>
                  <a:latin typeface="Arial" charset="0"/>
                  <a:ea typeface="MS PGothic" charset="-128"/>
                </a:defRPr>
              </a:lvl3pPr>
              <a:lvl4pPr marL="1600200" indent="-228600">
                <a:defRPr sz="2400" i="1">
                  <a:solidFill>
                    <a:schemeClr val="tx1"/>
                  </a:solidFill>
                  <a:latin typeface="Arial" charset="0"/>
                  <a:ea typeface="MS PGothic" charset="-128"/>
                </a:defRPr>
              </a:lvl4pPr>
              <a:lvl5pPr marL="2057400" indent="-228600">
                <a:defRPr sz="2400" i="1">
                  <a:solidFill>
                    <a:schemeClr val="tx1"/>
                  </a:solidFill>
                  <a:latin typeface="Arial" charset="0"/>
                  <a:ea typeface="MS PGothic" charset="-128"/>
                </a:defRPr>
              </a:lvl5pPr>
              <a:lvl6pPr marL="2514600" indent="-228600" eaLnBrk="0" fontAlgn="base" hangingPunct="0">
                <a:spcBef>
                  <a:spcPct val="0"/>
                </a:spcBef>
                <a:spcAft>
                  <a:spcPct val="0"/>
                </a:spcAft>
                <a:defRPr sz="2400" i="1">
                  <a:solidFill>
                    <a:schemeClr val="tx1"/>
                  </a:solidFill>
                  <a:latin typeface="Arial" charset="0"/>
                  <a:ea typeface="MS PGothic" charset="-128"/>
                </a:defRPr>
              </a:lvl6pPr>
              <a:lvl7pPr marL="2971800" indent="-228600" eaLnBrk="0" fontAlgn="base" hangingPunct="0">
                <a:spcBef>
                  <a:spcPct val="0"/>
                </a:spcBef>
                <a:spcAft>
                  <a:spcPct val="0"/>
                </a:spcAft>
                <a:defRPr sz="2400" i="1">
                  <a:solidFill>
                    <a:schemeClr val="tx1"/>
                  </a:solidFill>
                  <a:latin typeface="Arial" charset="0"/>
                  <a:ea typeface="MS PGothic" charset="-128"/>
                </a:defRPr>
              </a:lvl7pPr>
              <a:lvl8pPr marL="3429000" indent="-228600" eaLnBrk="0" fontAlgn="base" hangingPunct="0">
                <a:spcBef>
                  <a:spcPct val="0"/>
                </a:spcBef>
                <a:spcAft>
                  <a:spcPct val="0"/>
                </a:spcAft>
                <a:defRPr sz="2400" i="1">
                  <a:solidFill>
                    <a:schemeClr val="tx1"/>
                  </a:solidFill>
                  <a:latin typeface="Arial" charset="0"/>
                  <a:ea typeface="MS PGothic" charset="-128"/>
                </a:defRPr>
              </a:lvl8pPr>
              <a:lvl9pPr marL="3886200" indent="-228600" eaLnBrk="0" fontAlgn="base" hangingPunct="0">
                <a:spcBef>
                  <a:spcPct val="0"/>
                </a:spcBef>
                <a:spcAft>
                  <a:spcPct val="0"/>
                </a:spcAft>
                <a:defRPr sz="2400" i="1">
                  <a:solidFill>
                    <a:schemeClr val="tx1"/>
                  </a:solidFill>
                  <a:latin typeface="Arial" charset="0"/>
                  <a:ea typeface="MS PGothic" charset="-128"/>
                </a:defRPr>
              </a:lvl9pPr>
            </a:lstStyle>
            <a:p>
              <a:pPr algn="ctr" eaLnBrk="1" hangingPunct="1">
                <a:spcBef>
                  <a:spcPct val="50000"/>
                </a:spcBef>
              </a:pPr>
              <a:r>
                <a:rPr lang="en-US" altLang="en-US" sz="1000">
                  <a:latin typeface="Calibri" charset="0"/>
                </a:rPr>
                <a:t>end</a:t>
              </a:r>
            </a:p>
          </p:txBody>
        </p:sp>
        <p:sp>
          <p:nvSpPr>
            <p:cNvPr id="16399" name="AutoShape 14"/>
            <p:cNvSpPr>
              <a:spLocks/>
            </p:cNvSpPr>
            <p:nvPr/>
          </p:nvSpPr>
          <p:spPr bwMode="auto">
            <a:xfrm rot="5400000">
              <a:off x="2736" y="672"/>
              <a:ext cx="96" cy="1152"/>
            </a:xfrm>
            <a:prstGeom prst="rightBrace">
              <a:avLst>
                <a:gd name="adj1" fmla="val 100000"/>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i="1">
                  <a:solidFill>
                    <a:schemeClr val="tx1"/>
                  </a:solidFill>
                  <a:latin typeface="Arial" charset="0"/>
                  <a:ea typeface="MS PGothic" charset="-128"/>
                </a:defRPr>
              </a:lvl1pPr>
              <a:lvl2pPr marL="742950" indent="-285750">
                <a:defRPr sz="2400" i="1">
                  <a:solidFill>
                    <a:schemeClr val="tx1"/>
                  </a:solidFill>
                  <a:latin typeface="Arial" charset="0"/>
                  <a:ea typeface="MS PGothic" charset="-128"/>
                </a:defRPr>
              </a:lvl2pPr>
              <a:lvl3pPr marL="1143000" indent="-228600">
                <a:defRPr sz="2400" i="1">
                  <a:solidFill>
                    <a:schemeClr val="tx1"/>
                  </a:solidFill>
                  <a:latin typeface="Arial" charset="0"/>
                  <a:ea typeface="MS PGothic" charset="-128"/>
                </a:defRPr>
              </a:lvl3pPr>
              <a:lvl4pPr marL="1600200" indent="-228600">
                <a:defRPr sz="2400" i="1">
                  <a:solidFill>
                    <a:schemeClr val="tx1"/>
                  </a:solidFill>
                  <a:latin typeface="Arial" charset="0"/>
                  <a:ea typeface="MS PGothic" charset="-128"/>
                </a:defRPr>
              </a:lvl4pPr>
              <a:lvl5pPr marL="2057400" indent="-228600">
                <a:defRPr sz="2400" i="1">
                  <a:solidFill>
                    <a:schemeClr val="tx1"/>
                  </a:solidFill>
                  <a:latin typeface="Arial" charset="0"/>
                  <a:ea typeface="MS PGothic" charset="-128"/>
                </a:defRPr>
              </a:lvl5pPr>
              <a:lvl6pPr marL="2514600" indent="-228600" eaLnBrk="0" fontAlgn="base" hangingPunct="0">
                <a:spcBef>
                  <a:spcPct val="0"/>
                </a:spcBef>
                <a:spcAft>
                  <a:spcPct val="0"/>
                </a:spcAft>
                <a:defRPr sz="2400" i="1">
                  <a:solidFill>
                    <a:schemeClr val="tx1"/>
                  </a:solidFill>
                  <a:latin typeface="Arial" charset="0"/>
                  <a:ea typeface="MS PGothic" charset="-128"/>
                </a:defRPr>
              </a:lvl6pPr>
              <a:lvl7pPr marL="2971800" indent="-228600" eaLnBrk="0" fontAlgn="base" hangingPunct="0">
                <a:spcBef>
                  <a:spcPct val="0"/>
                </a:spcBef>
                <a:spcAft>
                  <a:spcPct val="0"/>
                </a:spcAft>
                <a:defRPr sz="2400" i="1">
                  <a:solidFill>
                    <a:schemeClr val="tx1"/>
                  </a:solidFill>
                  <a:latin typeface="Arial" charset="0"/>
                  <a:ea typeface="MS PGothic" charset="-128"/>
                </a:defRPr>
              </a:lvl7pPr>
              <a:lvl8pPr marL="3429000" indent="-228600" eaLnBrk="0" fontAlgn="base" hangingPunct="0">
                <a:spcBef>
                  <a:spcPct val="0"/>
                </a:spcBef>
                <a:spcAft>
                  <a:spcPct val="0"/>
                </a:spcAft>
                <a:defRPr sz="2400" i="1">
                  <a:solidFill>
                    <a:schemeClr val="tx1"/>
                  </a:solidFill>
                  <a:latin typeface="Arial" charset="0"/>
                  <a:ea typeface="MS PGothic" charset="-128"/>
                </a:defRPr>
              </a:lvl8pPr>
              <a:lvl9pPr marL="3886200" indent="-228600" eaLnBrk="0" fontAlgn="base" hangingPunct="0">
                <a:spcBef>
                  <a:spcPct val="0"/>
                </a:spcBef>
                <a:spcAft>
                  <a:spcPct val="0"/>
                </a:spcAft>
                <a:defRPr sz="2400" i="1">
                  <a:solidFill>
                    <a:schemeClr val="tx1"/>
                  </a:solidFill>
                  <a:latin typeface="Arial" charset="0"/>
                  <a:ea typeface="MS PGothic" charset="-128"/>
                </a:defRPr>
              </a:lvl9pPr>
            </a:lstStyle>
            <a:p>
              <a:endParaRPr lang="en-US" altLang="en-US">
                <a:latin typeface="Calibri" charset="0"/>
              </a:endParaRPr>
            </a:p>
          </p:txBody>
        </p:sp>
        <p:sp>
          <p:nvSpPr>
            <p:cNvPr id="16400" name="AutoShape 16"/>
            <p:cNvSpPr>
              <a:spLocks/>
            </p:cNvSpPr>
            <p:nvPr/>
          </p:nvSpPr>
          <p:spPr bwMode="auto">
            <a:xfrm rot="5400000">
              <a:off x="2256" y="-528"/>
              <a:ext cx="192" cy="2880"/>
            </a:xfrm>
            <a:prstGeom prst="leftBrace">
              <a:avLst>
                <a:gd name="adj1" fmla="val 125000"/>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i="1">
                  <a:solidFill>
                    <a:schemeClr val="tx1"/>
                  </a:solidFill>
                  <a:latin typeface="Arial" charset="0"/>
                  <a:ea typeface="MS PGothic" charset="-128"/>
                </a:defRPr>
              </a:lvl1pPr>
              <a:lvl2pPr marL="742950" indent="-285750">
                <a:defRPr sz="2400" i="1">
                  <a:solidFill>
                    <a:schemeClr val="tx1"/>
                  </a:solidFill>
                  <a:latin typeface="Arial" charset="0"/>
                  <a:ea typeface="MS PGothic" charset="-128"/>
                </a:defRPr>
              </a:lvl2pPr>
              <a:lvl3pPr marL="1143000" indent="-228600">
                <a:defRPr sz="2400" i="1">
                  <a:solidFill>
                    <a:schemeClr val="tx1"/>
                  </a:solidFill>
                  <a:latin typeface="Arial" charset="0"/>
                  <a:ea typeface="MS PGothic" charset="-128"/>
                </a:defRPr>
              </a:lvl3pPr>
              <a:lvl4pPr marL="1600200" indent="-228600">
                <a:defRPr sz="2400" i="1">
                  <a:solidFill>
                    <a:schemeClr val="tx1"/>
                  </a:solidFill>
                  <a:latin typeface="Arial" charset="0"/>
                  <a:ea typeface="MS PGothic" charset="-128"/>
                </a:defRPr>
              </a:lvl4pPr>
              <a:lvl5pPr marL="2057400" indent="-228600">
                <a:defRPr sz="2400" i="1">
                  <a:solidFill>
                    <a:schemeClr val="tx1"/>
                  </a:solidFill>
                  <a:latin typeface="Arial" charset="0"/>
                  <a:ea typeface="MS PGothic" charset="-128"/>
                </a:defRPr>
              </a:lvl5pPr>
              <a:lvl6pPr marL="2514600" indent="-228600" eaLnBrk="0" fontAlgn="base" hangingPunct="0">
                <a:spcBef>
                  <a:spcPct val="0"/>
                </a:spcBef>
                <a:spcAft>
                  <a:spcPct val="0"/>
                </a:spcAft>
                <a:defRPr sz="2400" i="1">
                  <a:solidFill>
                    <a:schemeClr val="tx1"/>
                  </a:solidFill>
                  <a:latin typeface="Arial" charset="0"/>
                  <a:ea typeface="MS PGothic" charset="-128"/>
                </a:defRPr>
              </a:lvl6pPr>
              <a:lvl7pPr marL="2971800" indent="-228600" eaLnBrk="0" fontAlgn="base" hangingPunct="0">
                <a:spcBef>
                  <a:spcPct val="0"/>
                </a:spcBef>
                <a:spcAft>
                  <a:spcPct val="0"/>
                </a:spcAft>
                <a:defRPr sz="2400" i="1">
                  <a:solidFill>
                    <a:schemeClr val="tx1"/>
                  </a:solidFill>
                  <a:latin typeface="Arial" charset="0"/>
                  <a:ea typeface="MS PGothic" charset="-128"/>
                </a:defRPr>
              </a:lvl7pPr>
              <a:lvl8pPr marL="3429000" indent="-228600" eaLnBrk="0" fontAlgn="base" hangingPunct="0">
                <a:spcBef>
                  <a:spcPct val="0"/>
                </a:spcBef>
                <a:spcAft>
                  <a:spcPct val="0"/>
                </a:spcAft>
                <a:defRPr sz="2400" i="1">
                  <a:solidFill>
                    <a:schemeClr val="tx1"/>
                  </a:solidFill>
                  <a:latin typeface="Arial" charset="0"/>
                  <a:ea typeface="MS PGothic" charset="-128"/>
                </a:defRPr>
              </a:lvl8pPr>
              <a:lvl9pPr marL="3886200" indent="-228600" eaLnBrk="0" fontAlgn="base" hangingPunct="0">
                <a:spcBef>
                  <a:spcPct val="0"/>
                </a:spcBef>
                <a:spcAft>
                  <a:spcPct val="0"/>
                </a:spcAft>
                <a:defRPr sz="2400" i="1">
                  <a:solidFill>
                    <a:schemeClr val="tx1"/>
                  </a:solidFill>
                  <a:latin typeface="Arial" charset="0"/>
                  <a:ea typeface="MS PGothic" charset="-128"/>
                </a:defRPr>
              </a:lvl9pPr>
            </a:lstStyle>
            <a:p>
              <a:endParaRPr lang="en-US" altLang="en-US">
                <a:latin typeface="Calibri" charset="0"/>
              </a:endParaRPr>
            </a:p>
          </p:txBody>
        </p:sp>
        <p:sp>
          <p:nvSpPr>
            <p:cNvPr id="16401" name="Text Box 17"/>
            <p:cNvSpPr txBox="1">
              <a:spLocks noChangeArrowheads="1"/>
            </p:cNvSpPr>
            <p:nvPr/>
          </p:nvSpPr>
          <p:spPr bwMode="auto">
            <a:xfrm>
              <a:off x="2208" y="672"/>
              <a:ext cx="288"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i="1">
                  <a:solidFill>
                    <a:schemeClr val="tx1"/>
                  </a:solidFill>
                  <a:latin typeface="Arial" charset="0"/>
                  <a:ea typeface="MS PGothic" charset="-128"/>
                </a:defRPr>
              </a:lvl1pPr>
              <a:lvl2pPr marL="742950" indent="-285750">
                <a:defRPr sz="2400" i="1">
                  <a:solidFill>
                    <a:schemeClr val="tx1"/>
                  </a:solidFill>
                  <a:latin typeface="Arial" charset="0"/>
                  <a:ea typeface="MS PGothic" charset="-128"/>
                </a:defRPr>
              </a:lvl2pPr>
              <a:lvl3pPr marL="1143000" indent="-228600">
                <a:defRPr sz="2400" i="1">
                  <a:solidFill>
                    <a:schemeClr val="tx1"/>
                  </a:solidFill>
                  <a:latin typeface="Arial" charset="0"/>
                  <a:ea typeface="MS PGothic" charset="-128"/>
                </a:defRPr>
              </a:lvl3pPr>
              <a:lvl4pPr marL="1600200" indent="-228600">
                <a:defRPr sz="2400" i="1">
                  <a:solidFill>
                    <a:schemeClr val="tx1"/>
                  </a:solidFill>
                  <a:latin typeface="Arial" charset="0"/>
                  <a:ea typeface="MS PGothic" charset="-128"/>
                </a:defRPr>
              </a:lvl4pPr>
              <a:lvl5pPr marL="2057400" indent="-228600">
                <a:defRPr sz="2400" i="1">
                  <a:solidFill>
                    <a:schemeClr val="tx1"/>
                  </a:solidFill>
                  <a:latin typeface="Arial" charset="0"/>
                  <a:ea typeface="MS PGothic" charset="-128"/>
                </a:defRPr>
              </a:lvl5pPr>
              <a:lvl6pPr marL="2514600" indent="-228600" eaLnBrk="0" fontAlgn="base" hangingPunct="0">
                <a:spcBef>
                  <a:spcPct val="0"/>
                </a:spcBef>
                <a:spcAft>
                  <a:spcPct val="0"/>
                </a:spcAft>
                <a:defRPr sz="2400" i="1">
                  <a:solidFill>
                    <a:schemeClr val="tx1"/>
                  </a:solidFill>
                  <a:latin typeface="Arial" charset="0"/>
                  <a:ea typeface="MS PGothic" charset="-128"/>
                </a:defRPr>
              </a:lvl6pPr>
              <a:lvl7pPr marL="2971800" indent="-228600" eaLnBrk="0" fontAlgn="base" hangingPunct="0">
                <a:spcBef>
                  <a:spcPct val="0"/>
                </a:spcBef>
                <a:spcAft>
                  <a:spcPct val="0"/>
                </a:spcAft>
                <a:defRPr sz="2400" i="1">
                  <a:solidFill>
                    <a:schemeClr val="tx1"/>
                  </a:solidFill>
                  <a:latin typeface="Arial" charset="0"/>
                  <a:ea typeface="MS PGothic" charset="-128"/>
                </a:defRPr>
              </a:lvl7pPr>
              <a:lvl8pPr marL="3429000" indent="-228600" eaLnBrk="0" fontAlgn="base" hangingPunct="0">
                <a:spcBef>
                  <a:spcPct val="0"/>
                </a:spcBef>
                <a:spcAft>
                  <a:spcPct val="0"/>
                </a:spcAft>
                <a:defRPr sz="2400" i="1">
                  <a:solidFill>
                    <a:schemeClr val="tx1"/>
                  </a:solidFill>
                  <a:latin typeface="Arial" charset="0"/>
                  <a:ea typeface="MS PGothic" charset="-128"/>
                </a:defRPr>
              </a:lvl8pPr>
              <a:lvl9pPr marL="3886200" indent="-228600" eaLnBrk="0" fontAlgn="base" hangingPunct="0">
                <a:spcBef>
                  <a:spcPct val="0"/>
                </a:spcBef>
                <a:spcAft>
                  <a:spcPct val="0"/>
                </a:spcAft>
                <a:defRPr sz="2400" i="1">
                  <a:solidFill>
                    <a:schemeClr val="tx1"/>
                  </a:solidFill>
                  <a:latin typeface="Arial" charset="0"/>
                  <a:ea typeface="MS PGothic" charset="-128"/>
                </a:defRPr>
              </a:lvl9pPr>
            </a:lstStyle>
            <a:p>
              <a:pPr algn="ctr" eaLnBrk="1" hangingPunct="1">
                <a:spcBef>
                  <a:spcPct val="50000"/>
                </a:spcBef>
              </a:pPr>
              <a:r>
                <a:rPr lang="en-US" altLang="en-US" sz="1200">
                  <a:latin typeface="Calibri" charset="0"/>
                </a:rPr>
                <a:t>T</a:t>
              </a:r>
              <a:r>
                <a:rPr lang="en-US" altLang="en-US" sz="1200" baseline="-25000">
                  <a:latin typeface="Calibri" charset="0"/>
                </a:rPr>
                <a:t>O</a:t>
              </a:r>
              <a:endParaRPr lang="en-US" altLang="en-US" sz="1200">
                <a:latin typeface="Calibri" charset="0"/>
              </a:endParaRPr>
            </a:p>
          </p:txBody>
        </p:sp>
        <p:sp>
          <p:nvSpPr>
            <p:cNvPr id="16402" name="Text Box 18"/>
            <p:cNvSpPr txBox="1">
              <a:spLocks noChangeArrowheads="1"/>
            </p:cNvSpPr>
            <p:nvPr/>
          </p:nvSpPr>
          <p:spPr bwMode="auto">
            <a:xfrm>
              <a:off x="2640" y="1248"/>
              <a:ext cx="288"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i="1">
                  <a:solidFill>
                    <a:schemeClr val="tx1"/>
                  </a:solidFill>
                  <a:latin typeface="Arial" charset="0"/>
                  <a:ea typeface="MS PGothic" charset="-128"/>
                </a:defRPr>
              </a:lvl1pPr>
              <a:lvl2pPr marL="742950" indent="-285750">
                <a:defRPr sz="2400" i="1">
                  <a:solidFill>
                    <a:schemeClr val="tx1"/>
                  </a:solidFill>
                  <a:latin typeface="Arial" charset="0"/>
                  <a:ea typeface="MS PGothic" charset="-128"/>
                </a:defRPr>
              </a:lvl2pPr>
              <a:lvl3pPr marL="1143000" indent="-228600">
                <a:defRPr sz="2400" i="1">
                  <a:solidFill>
                    <a:schemeClr val="tx1"/>
                  </a:solidFill>
                  <a:latin typeface="Arial" charset="0"/>
                  <a:ea typeface="MS PGothic" charset="-128"/>
                </a:defRPr>
              </a:lvl3pPr>
              <a:lvl4pPr marL="1600200" indent="-228600">
                <a:defRPr sz="2400" i="1">
                  <a:solidFill>
                    <a:schemeClr val="tx1"/>
                  </a:solidFill>
                  <a:latin typeface="Arial" charset="0"/>
                  <a:ea typeface="MS PGothic" charset="-128"/>
                </a:defRPr>
              </a:lvl4pPr>
              <a:lvl5pPr marL="2057400" indent="-228600">
                <a:defRPr sz="2400" i="1">
                  <a:solidFill>
                    <a:schemeClr val="tx1"/>
                  </a:solidFill>
                  <a:latin typeface="Arial" charset="0"/>
                  <a:ea typeface="MS PGothic" charset="-128"/>
                </a:defRPr>
              </a:lvl5pPr>
              <a:lvl6pPr marL="2514600" indent="-228600" eaLnBrk="0" fontAlgn="base" hangingPunct="0">
                <a:spcBef>
                  <a:spcPct val="0"/>
                </a:spcBef>
                <a:spcAft>
                  <a:spcPct val="0"/>
                </a:spcAft>
                <a:defRPr sz="2400" i="1">
                  <a:solidFill>
                    <a:schemeClr val="tx1"/>
                  </a:solidFill>
                  <a:latin typeface="Arial" charset="0"/>
                  <a:ea typeface="MS PGothic" charset="-128"/>
                </a:defRPr>
              </a:lvl6pPr>
              <a:lvl7pPr marL="2971800" indent="-228600" eaLnBrk="0" fontAlgn="base" hangingPunct="0">
                <a:spcBef>
                  <a:spcPct val="0"/>
                </a:spcBef>
                <a:spcAft>
                  <a:spcPct val="0"/>
                </a:spcAft>
                <a:defRPr sz="2400" i="1">
                  <a:solidFill>
                    <a:schemeClr val="tx1"/>
                  </a:solidFill>
                  <a:latin typeface="Arial" charset="0"/>
                  <a:ea typeface="MS PGothic" charset="-128"/>
                </a:defRPr>
              </a:lvl7pPr>
              <a:lvl8pPr marL="3429000" indent="-228600" eaLnBrk="0" fontAlgn="base" hangingPunct="0">
                <a:spcBef>
                  <a:spcPct val="0"/>
                </a:spcBef>
                <a:spcAft>
                  <a:spcPct val="0"/>
                </a:spcAft>
                <a:defRPr sz="2400" i="1">
                  <a:solidFill>
                    <a:schemeClr val="tx1"/>
                  </a:solidFill>
                  <a:latin typeface="Arial" charset="0"/>
                  <a:ea typeface="MS PGothic" charset="-128"/>
                </a:defRPr>
              </a:lvl8pPr>
              <a:lvl9pPr marL="3886200" indent="-228600" eaLnBrk="0" fontAlgn="base" hangingPunct="0">
                <a:spcBef>
                  <a:spcPct val="0"/>
                </a:spcBef>
                <a:spcAft>
                  <a:spcPct val="0"/>
                </a:spcAft>
                <a:defRPr sz="2400" i="1">
                  <a:solidFill>
                    <a:schemeClr val="tx1"/>
                  </a:solidFill>
                  <a:latin typeface="Arial" charset="0"/>
                  <a:ea typeface="MS PGothic" charset="-128"/>
                </a:defRPr>
              </a:lvl9pPr>
            </a:lstStyle>
            <a:p>
              <a:pPr algn="ctr" eaLnBrk="1" hangingPunct="1">
                <a:spcBef>
                  <a:spcPct val="50000"/>
                </a:spcBef>
              </a:pPr>
              <a:r>
                <a:rPr lang="en-US" altLang="en-US" sz="1200">
                  <a:latin typeface="Calibri" charset="0"/>
                </a:rPr>
                <a:t>T</a:t>
              </a:r>
              <a:r>
                <a:rPr lang="en-US" altLang="en-US" sz="1200" baseline="-25000">
                  <a:latin typeface="Calibri" charset="0"/>
                </a:rPr>
                <a:t>F</a:t>
              </a:r>
              <a:endParaRPr lang="en-US" altLang="en-US" sz="1200">
                <a:latin typeface="Calibri" charset="0"/>
              </a:endParaRPr>
            </a:p>
          </p:txBody>
        </p:sp>
        <p:sp>
          <p:nvSpPr>
            <p:cNvPr id="16403" name="Line 19"/>
            <p:cNvSpPr>
              <a:spLocks noChangeShapeType="1"/>
            </p:cNvSpPr>
            <p:nvPr/>
          </p:nvSpPr>
          <p:spPr bwMode="auto">
            <a:xfrm>
              <a:off x="912" y="1680"/>
              <a:ext cx="1296"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04" name="Line 20"/>
            <p:cNvSpPr>
              <a:spLocks noChangeShapeType="1"/>
            </p:cNvSpPr>
            <p:nvPr/>
          </p:nvSpPr>
          <p:spPr bwMode="auto">
            <a:xfrm>
              <a:off x="912" y="1584"/>
              <a:ext cx="0" cy="192"/>
            </a:xfrm>
            <a:prstGeom prst="line">
              <a:avLst/>
            </a:prstGeom>
            <a:noFill/>
            <a:ln w="28575">
              <a:solidFill>
                <a:srgbClr val="3399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05" name="Line 21"/>
            <p:cNvSpPr>
              <a:spLocks noChangeShapeType="1"/>
            </p:cNvSpPr>
            <p:nvPr/>
          </p:nvSpPr>
          <p:spPr bwMode="auto">
            <a:xfrm>
              <a:off x="2208" y="1584"/>
              <a:ext cx="0" cy="192"/>
            </a:xfrm>
            <a:prstGeom prst="line">
              <a:avLst/>
            </a:prstGeom>
            <a:noFill/>
            <a:ln w="28575">
              <a:solidFill>
                <a:srgbClr val="3399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06" name="Text Box 22"/>
            <p:cNvSpPr txBox="1">
              <a:spLocks noChangeArrowheads="1"/>
            </p:cNvSpPr>
            <p:nvPr/>
          </p:nvSpPr>
          <p:spPr bwMode="auto">
            <a:xfrm>
              <a:off x="576" y="1584"/>
              <a:ext cx="336"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i="1">
                  <a:solidFill>
                    <a:schemeClr val="tx1"/>
                  </a:solidFill>
                  <a:latin typeface="Arial" charset="0"/>
                  <a:ea typeface="MS PGothic" charset="-128"/>
                </a:defRPr>
              </a:lvl1pPr>
              <a:lvl2pPr marL="742950" indent="-285750">
                <a:defRPr sz="2400" i="1">
                  <a:solidFill>
                    <a:schemeClr val="tx1"/>
                  </a:solidFill>
                  <a:latin typeface="Arial" charset="0"/>
                  <a:ea typeface="MS PGothic" charset="-128"/>
                </a:defRPr>
              </a:lvl2pPr>
              <a:lvl3pPr marL="1143000" indent="-228600">
                <a:defRPr sz="2400" i="1">
                  <a:solidFill>
                    <a:schemeClr val="tx1"/>
                  </a:solidFill>
                  <a:latin typeface="Arial" charset="0"/>
                  <a:ea typeface="MS PGothic" charset="-128"/>
                </a:defRPr>
              </a:lvl3pPr>
              <a:lvl4pPr marL="1600200" indent="-228600">
                <a:defRPr sz="2400" i="1">
                  <a:solidFill>
                    <a:schemeClr val="tx1"/>
                  </a:solidFill>
                  <a:latin typeface="Arial" charset="0"/>
                  <a:ea typeface="MS PGothic" charset="-128"/>
                </a:defRPr>
              </a:lvl4pPr>
              <a:lvl5pPr marL="2057400" indent="-228600">
                <a:defRPr sz="2400" i="1">
                  <a:solidFill>
                    <a:schemeClr val="tx1"/>
                  </a:solidFill>
                  <a:latin typeface="Arial" charset="0"/>
                  <a:ea typeface="MS PGothic" charset="-128"/>
                </a:defRPr>
              </a:lvl5pPr>
              <a:lvl6pPr marL="2514600" indent="-228600" eaLnBrk="0" fontAlgn="base" hangingPunct="0">
                <a:spcBef>
                  <a:spcPct val="0"/>
                </a:spcBef>
                <a:spcAft>
                  <a:spcPct val="0"/>
                </a:spcAft>
                <a:defRPr sz="2400" i="1">
                  <a:solidFill>
                    <a:schemeClr val="tx1"/>
                  </a:solidFill>
                  <a:latin typeface="Arial" charset="0"/>
                  <a:ea typeface="MS PGothic" charset="-128"/>
                </a:defRPr>
              </a:lvl6pPr>
              <a:lvl7pPr marL="2971800" indent="-228600" eaLnBrk="0" fontAlgn="base" hangingPunct="0">
                <a:spcBef>
                  <a:spcPct val="0"/>
                </a:spcBef>
                <a:spcAft>
                  <a:spcPct val="0"/>
                </a:spcAft>
                <a:defRPr sz="2400" i="1">
                  <a:solidFill>
                    <a:schemeClr val="tx1"/>
                  </a:solidFill>
                  <a:latin typeface="Arial" charset="0"/>
                  <a:ea typeface="MS PGothic" charset="-128"/>
                </a:defRPr>
              </a:lvl7pPr>
              <a:lvl8pPr marL="3429000" indent="-228600" eaLnBrk="0" fontAlgn="base" hangingPunct="0">
                <a:spcBef>
                  <a:spcPct val="0"/>
                </a:spcBef>
                <a:spcAft>
                  <a:spcPct val="0"/>
                </a:spcAft>
                <a:defRPr sz="2400" i="1">
                  <a:solidFill>
                    <a:schemeClr val="tx1"/>
                  </a:solidFill>
                  <a:latin typeface="Arial" charset="0"/>
                  <a:ea typeface="MS PGothic" charset="-128"/>
                </a:defRPr>
              </a:lvl8pPr>
              <a:lvl9pPr marL="3886200" indent="-228600" eaLnBrk="0" fontAlgn="base" hangingPunct="0">
                <a:spcBef>
                  <a:spcPct val="0"/>
                </a:spcBef>
                <a:spcAft>
                  <a:spcPct val="0"/>
                </a:spcAft>
                <a:defRPr sz="2400" i="1">
                  <a:solidFill>
                    <a:schemeClr val="tx1"/>
                  </a:solidFill>
                  <a:latin typeface="Arial" charset="0"/>
                  <a:ea typeface="MS PGothic" charset="-128"/>
                </a:defRPr>
              </a:lvl9pPr>
            </a:lstStyle>
            <a:p>
              <a:pPr algn="ctr" eaLnBrk="1" hangingPunct="1">
                <a:spcBef>
                  <a:spcPct val="50000"/>
                </a:spcBef>
              </a:pPr>
              <a:r>
                <a:rPr lang="en-US" altLang="en-US" sz="1000">
                  <a:latin typeface="Calibri" charset="0"/>
                </a:rPr>
                <a:t>start</a:t>
              </a:r>
            </a:p>
          </p:txBody>
        </p:sp>
        <p:sp>
          <p:nvSpPr>
            <p:cNvPr id="16407" name="Line 23"/>
            <p:cNvSpPr>
              <a:spLocks noChangeShapeType="1"/>
            </p:cNvSpPr>
            <p:nvPr/>
          </p:nvSpPr>
          <p:spPr bwMode="auto">
            <a:xfrm>
              <a:off x="2208" y="1680"/>
              <a:ext cx="192" cy="0"/>
            </a:xfrm>
            <a:prstGeom prst="line">
              <a:avLst/>
            </a:prstGeom>
            <a:noFill/>
            <a:ln w="28575">
              <a:solidFill>
                <a:srgbClr val="66FF3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08" name="Line 24"/>
            <p:cNvSpPr>
              <a:spLocks noChangeShapeType="1"/>
            </p:cNvSpPr>
            <p:nvPr/>
          </p:nvSpPr>
          <p:spPr bwMode="auto">
            <a:xfrm>
              <a:off x="2400" y="1584"/>
              <a:ext cx="0" cy="192"/>
            </a:xfrm>
            <a:prstGeom prst="line">
              <a:avLst/>
            </a:prstGeom>
            <a:noFill/>
            <a:ln w="28575">
              <a:solidFill>
                <a:srgbClr val="3399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09" name="Line 25"/>
            <p:cNvSpPr>
              <a:spLocks noChangeShapeType="1"/>
            </p:cNvSpPr>
            <p:nvPr/>
          </p:nvSpPr>
          <p:spPr bwMode="auto">
            <a:xfrm>
              <a:off x="2400" y="1680"/>
              <a:ext cx="43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10" name="Line 26"/>
            <p:cNvSpPr>
              <a:spLocks noChangeShapeType="1"/>
            </p:cNvSpPr>
            <p:nvPr/>
          </p:nvSpPr>
          <p:spPr bwMode="auto">
            <a:xfrm>
              <a:off x="2832" y="1584"/>
              <a:ext cx="0" cy="192"/>
            </a:xfrm>
            <a:prstGeom prst="line">
              <a:avLst/>
            </a:prstGeom>
            <a:noFill/>
            <a:ln w="28575">
              <a:solidFill>
                <a:srgbClr val="3399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11" name="Text Box 27"/>
            <p:cNvSpPr txBox="1">
              <a:spLocks noChangeArrowheads="1"/>
            </p:cNvSpPr>
            <p:nvPr/>
          </p:nvSpPr>
          <p:spPr bwMode="auto">
            <a:xfrm>
              <a:off x="2832" y="1584"/>
              <a:ext cx="336"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i="1">
                  <a:solidFill>
                    <a:schemeClr val="tx1"/>
                  </a:solidFill>
                  <a:latin typeface="Arial" charset="0"/>
                  <a:ea typeface="MS PGothic" charset="-128"/>
                </a:defRPr>
              </a:lvl1pPr>
              <a:lvl2pPr marL="742950" indent="-285750">
                <a:defRPr sz="2400" i="1">
                  <a:solidFill>
                    <a:schemeClr val="tx1"/>
                  </a:solidFill>
                  <a:latin typeface="Arial" charset="0"/>
                  <a:ea typeface="MS PGothic" charset="-128"/>
                </a:defRPr>
              </a:lvl2pPr>
              <a:lvl3pPr marL="1143000" indent="-228600">
                <a:defRPr sz="2400" i="1">
                  <a:solidFill>
                    <a:schemeClr val="tx1"/>
                  </a:solidFill>
                  <a:latin typeface="Arial" charset="0"/>
                  <a:ea typeface="MS PGothic" charset="-128"/>
                </a:defRPr>
              </a:lvl3pPr>
              <a:lvl4pPr marL="1600200" indent="-228600">
                <a:defRPr sz="2400" i="1">
                  <a:solidFill>
                    <a:schemeClr val="tx1"/>
                  </a:solidFill>
                  <a:latin typeface="Arial" charset="0"/>
                  <a:ea typeface="MS PGothic" charset="-128"/>
                </a:defRPr>
              </a:lvl4pPr>
              <a:lvl5pPr marL="2057400" indent="-228600">
                <a:defRPr sz="2400" i="1">
                  <a:solidFill>
                    <a:schemeClr val="tx1"/>
                  </a:solidFill>
                  <a:latin typeface="Arial" charset="0"/>
                  <a:ea typeface="MS PGothic" charset="-128"/>
                </a:defRPr>
              </a:lvl5pPr>
              <a:lvl6pPr marL="2514600" indent="-228600" eaLnBrk="0" fontAlgn="base" hangingPunct="0">
                <a:spcBef>
                  <a:spcPct val="0"/>
                </a:spcBef>
                <a:spcAft>
                  <a:spcPct val="0"/>
                </a:spcAft>
                <a:defRPr sz="2400" i="1">
                  <a:solidFill>
                    <a:schemeClr val="tx1"/>
                  </a:solidFill>
                  <a:latin typeface="Arial" charset="0"/>
                  <a:ea typeface="MS PGothic" charset="-128"/>
                </a:defRPr>
              </a:lvl6pPr>
              <a:lvl7pPr marL="2971800" indent="-228600" eaLnBrk="0" fontAlgn="base" hangingPunct="0">
                <a:spcBef>
                  <a:spcPct val="0"/>
                </a:spcBef>
                <a:spcAft>
                  <a:spcPct val="0"/>
                </a:spcAft>
                <a:defRPr sz="2400" i="1">
                  <a:solidFill>
                    <a:schemeClr val="tx1"/>
                  </a:solidFill>
                  <a:latin typeface="Arial" charset="0"/>
                  <a:ea typeface="MS PGothic" charset="-128"/>
                </a:defRPr>
              </a:lvl7pPr>
              <a:lvl8pPr marL="3429000" indent="-228600" eaLnBrk="0" fontAlgn="base" hangingPunct="0">
                <a:spcBef>
                  <a:spcPct val="0"/>
                </a:spcBef>
                <a:spcAft>
                  <a:spcPct val="0"/>
                </a:spcAft>
                <a:defRPr sz="2400" i="1">
                  <a:solidFill>
                    <a:schemeClr val="tx1"/>
                  </a:solidFill>
                  <a:latin typeface="Arial" charset="0"/>
                  <a:ea typeface="MS PGothic" charset="-128"/>
                </a:defRPr>
              </a:lvl8pPr>
              <a:lvl9pPr marL="3886200" indent="-228600" eaLnBrk="0" fontAlgn="base" hangingPunct="0">
                <a:spcBef>
                  <a:spcPct val="0"/>
                </a:spcBef>
                <a:spcAft>
                  <a:spcPct val="0"/>
                </a:spcAft>
                <a:defRPr sz="2400" i="1">
                  <a:solidFill>
                    <a:schemeClr val="tx1"/>
                  </a:solidFill>
                  <a:latin typeface="Arial" charset="0"/>
                  <a:ea typeface="MS PGothic" charset="-128"/>
                </a:defRPr>
              </a:lvl9pPr>
            </a:lstStyle>
            <a:p>
              <a:pPr algn="ctr" eaLnBrk="1" hangingPunct="1">
                <a:spcBef>
                  <a:spcPct val="50000"/>
                </a:spcBef>
              </a:pPr>
              <a:r>
                <a:rPr lang="en-US" altLang="en-US" sz="1000">
                  <a:latin typeface="Calibri" charset="0"/>
                </a:rPr>
                <a:t>end</a:t>
              </a:r>
            </a:p>
          </p:txBody>
        </p:sp>
        <p:sp>
          <p:nvSpPr>
            <p:cNvPr id="16412" name="AutoShape 28"/>
            <p:cNvSpPr>
              <a:spLocks/>
            </p:cNvSpPr>
            <p:nvPr/>
          </p:nvSpPr>
          <p:spPr bwMode="auto">
            <a:xfrm rot="5400000">
              <a:off x="1776" y="528"/>
              <a:ext cx="192" cy="1920"/>
            </a:xfrm>
            <a:prstGeom prst="leftBrace">
              <a:avLst>
                <a:gd name="adj1" fmla="val 83333"/>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i="1">
                  <a:solidFill>
                    <a:schemeClr val="tx1"/>
                  </a:solidFill>
                  <a:latin typeface="Arial" charset="0"/>
                  <a:ea typeface="MS PGothic" charset="-128"/>
                </a:defRPr>
              </a:lvl1pPr>
              <a:lvl2pPr marL="742950" indent="-285750">
                <a:defRPr sz="2400" i="1">
                  <a:solidFill>
                    <a:schemeClr val="tx1"/>
                  </a:solidFill>
                  <a:latin typeface="Arial" charset="0"/>
                  <a:ea typeface="MS PGothic" charset="-128"/>
                </a:defRPr>
              </a:lvl2pPr>
              <a:lvl3pPr marL="1143000" indent="-228600">
                <a:defRPr sz="2400" i="1">
                  <a:solidFill>
                    <a:schemeClr val="tx1"/>
                  </a:solidFill>
                  <a:latin typeface="Arial" charset="0"/>
                  <a:ea typeface="MS PGothic" charset="-128"/>
                </a:defRPr>
              </a:lvl3pPr>
              <a:lvl4pPr marL="1600200" indent="-228600">
                <a:defRPr sz="2400" i="1">
                  <a:solidFill>
                    <a:schemeClr val="tx1"/>
                  </a:solidFill>
                  <a:latin typeface="Arial" charset="0"/>
                  <a:ea typeface="MS PGothic" charset="-128"/>
                </a:defRPr>
              </a:lvl4pPr>
              <a:lvl5pPr marL="2057400" indent="-228600">
                <a:defRPr sz="2400" i="1">
                  <a:solidFill>
                    <a:schemeClr val="tx1"/>
                  </a:solidFill>
                  <a:latin typeface="Arial" charset="0"/>
                  <a:ea typeface="MS PGothic" charset="-128"/>
                </a:defRPr>
              </a:lvl5pPr>
              <a:lvl6pPr marL="2514600" indent="-228600" eaLnBrk="0" fontAlgn="base" hangingPunct="0">
                <a:spcBef>
                  <a:spcPct val="0"/>
                </a:spcBef>
                <a:spcAft>
                  <a:spcPct val="0"/>
                </a:spcAft>
                <a:defRPr sz="2400" i="1">
                  <a:solidFill>
                    <a:schemeClr val="tx1"/>
                  </a:solidFill>
                  <a:latin typeface="Arial" charset="0"/>
                  <a:ea typeface="MS PGothic" charset="-128"/>
                </a:defRPr>
              </a:lvl6pPr>
              <a:lvl7pPr marL="2971800" indent="-228600" eaLnBrk="0" fontAlgn="base" hangingPunct="0">
                <a:spcBef>
                  <a:spcPct val="0"/>
                </a:spcBef>
                <a:spcAft>
                  <a:spcPct val="0"/>
                </a:spcAft>
                <a:defRPr sz="2400" i="1">
                  <a:solidFill>
                    <a:schemeClr val="tx1"/>
                  </a:solidFill>
                  <a:latin typeface="Arial" charset="0"/>
                  <a:ea typeface="MS PGothic" charset="-128"/>
                </a:defRPr>
              </a:lvl7pPr>
              <a:lvl8pPr marL="3429000" indent="-228600" eaLnBrk="0" fontAlgn="base" hangingPunct="0">
                <a:spcBef>
                  <a:spcPct val="0"/>
                </a:spcBef>
                <a:spcAft>
                  <a:spcPct val="0"/>
                </a:spcAft>
                <a:defRPr sz="2400" i="1">
                  <a:solidFill>
                    <a:schemeClr val="tx1"/>
                  </a:solidFill>
                  <a:latin typeface="Arial" charset="0"/>
                  <a:ea typeface="MS PGothic" charset="-128"/>
                </a:defRPr>
              </a:lvl8pPr>
              <a:lvl9pPr marL="3886200" indent="-228600" eaLnBrk="0" fontAlgn="base" hangingPunct="0">
                <a:spcBef>
                  <a:spcPct val="0"/>
                </a:spcBef>
                <a:spcAft>
                  <a:spcPct val="0"/>
                </a:spcAft>
                <a:defRPr sz="2400" i="1">
                  <a:solidFill>
                    <a:schemeClr val="tx1"/>
                  </a:solidFill>
                  <a:latin typeface="Arial" charset="0"/>
                  <a:ea typeface="MS PGothic" charset="-128"/>
                </a:defRPr>
              </a:lvl9pPr>
            </a:lstStyle>
            <a:p>
              <a:endParaRPr lang="en-US" altLang="en-US">
                <a:latin typeface="Calibri" charset="0"/>
              </a:endParaRPr>
            </a:p>
          </p:txBody>
        </p:sp>
        <p:sp>
          <p:nvSpPr>
            <p:cNvPr id="16413" name="Text Box 29"/>
            <p:cNvSpPr txBox="1">
              <a:spLocks noChangeArrowheads="1"/>
            </p:cNvSpPr>
            <p:nvPr/>
          </p:nvSpPr>
          <p:spPr bwMode="auto">
            <a:xfrm>
              <a:off x="1728" y="1248"/>
              <a:ext cx="288"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i="1">
                  <a:solidFill>
                    <a:schemeClr val="tx1"/>
                  </a:solidFill>
                  <a:latin typeface="Arial" charset="0"/>
                  <a:ea typeface="MS PGothic" charset="-128"/>
                </a:defRPr>
              </a:lvl1pPr>
              <a:lvl2pPr marL="742950" indent="-285750">
                <a:defRPr sz="2400" i="1">
                  <a:solidFill>
                    <a:schemeClr val="tx1"/>
                  </a:solidFill>
                  <a:latin typeface="Arial" charset="0"/>
                  <a:ea typeface="MS PGothic" charset="-128"/>
                </a:defRPr>
              </a:lvl2pPr>
              <a:lvl3pPr marL="1143000" indent="-228600">
                <a:defRPr sz="2400" i="1">
                  <a:solidFill>
                    <a:schemeClr val="tx1"/>
                  </a:solidFill>
                  <a:latin typeface="Arial" charset="0"/>
                  <a:ea typeface="MS PGothic" charset="-128"/>
                </a:defRPr>
              </a:lvl3pPr>
              <a:lvl4pPr marL="1600200" indent="-228600">
                <a:defRPr sz="2400" i="1">
                  <a:solidFill>
                    <a:schemeClr val="tx1"/>
                  </a:solidFill>
                  <a:latin typeface="Arial" charset="0"/>
                  <a:ea typeface="MS PGothic" charset="-128"/>
                </a:defRPr>
              </a:lvl4pPr>
              <a:lvl5pPr marL="2057400" indent="-228600">
                <a:defRPr sz="2400" i="1">
                  <a:solidFill>
                    <a:schemeClr val="tx1"/>
                  </a:solidFill>
                  <a:latin typeface="Arial" charset="0"/>
                  <a:ea typeface="MS PGothic" charset="-128"/>
                </a:defRPr>
              </a:lvl5pPr>
              <a:lvl6pPr marL="2514600" indent="-228600" eaLnBrk="0" fontAlgn="base" hangingPunct="0">
                <a:spcBef>
                  <a:spcPct val="0"/>
                </a:spcBef>
                <a:spcAft>
                  <a:spcPct val="0"/>
                </a:spcAft>
                <a:defRPr sz="2400" i="1">
                  <a:solidFill>
                    <a:schemeClr val="tx1"/>
                  </a:solidFill>
                  <a:latin typeface="Arial" charset="0"/>
                  <a:ea typeface="MS PGothic" charset="-128"/>
                </a:defRPr>
              </a:lvl6pPr>
              <a:lvl7pPr marL="2971800" indent="-228600" eaLnBrk="0" fontAlgn="base" hangingPunct="0">
                <a:spcBef>
                  <a:spcPct val="0"/>
                </a:spcBef>
                <a:spcAft>
                  <a:spcPct val="0"/>
                </a:spcAft>
                <a:defRPr sz="2400" i="1">
                  <a:solidFill>
                    <a:schemeClr val="tx1"/>
                  </a:solidFill>
                  <a:latin typeface="Arial" charset="0"/>
                  <a:ea typeface="MS PGothic" charset="-128"/>
                </a:defRPr>
              </a:lvl7pPr>
              <a:lvl8pPr marL="3429000" indent="-228600" eaLnBrk="0" fontAlgn="base" hangingPunct="0">
                <a:spcBef>
                  <a:spcPct val="0"/>
                </a:spcBef>
                <a:spcAft>
                  <a:spcPct val="0"/>
                </a:spcAft>
                <a:defRPr sz="2400" i="1">
                  <a:solidFill>
                    <a:schemeClr val="tx1"/>
                  </a:solidFill>
                  <a:latin typeface="Arial" charset="0"/>
                  <a:ea typeface="MS PGothic" charset="-128"/>
                </a:defRPr>
              </a:lvl8pPr>
              <a:lvl9pPr marL="3886200" indent="-228600" eaLnBrk="0" fontAlgn="base" hangingPunct="0">
                <a:spcBef>
                  <a:spcPct val="0"/>
                </a:spcBef>
                <a:spcAft>
                  <a:spcPct val="0"/>
                </a:spcAft>
                <a:defRPr sz="2400" i="1">
                  <a:solidFill>
                    <a:schemeClr val="tx1"/>
                  </a:solidFill>
                  <a:latin typeface="Arial" charset="0"/>
                  <a:ea typeface="MS PGothic" charset="-128"/>
                </a:defRPr>
              </a:lvl9pPr>
            </a:lstStyle>
            <a:p>
              <a:pPr algn="ctr" eaLnBrk="1" hangingPunct="1">
                <a:spcBef>
                  <a:spcPct val="50000"/>
                </a:spcBef>
              </a:pPr>
              <a:r>
                <a:rPr lang="en-US" altLang="en-US" sz="1200">
                  <a:latin typeface="Calibri" charset="0"/>
                </a:rPr>
                <a:t>T</a:t>
              </a:r>
              <a:r>
                <a:rPr lang="en-US" altLang="en-US" sz="1200" baseline="-25000">
                  <a:latin typeface="Calibri" charset="0"/>
                </a:rPr>
                <a:t>A</a:t>
              </a:r>
              <a:endParaRPr lang="en-US" altLang="en-US" sz="1200">
                <a:latin typeface="Calibri" charset="0"/>
              </a:endParaRPr>
            </a:p>
          </p:txBody>
        </p:sp>
        <p:sp>
          <p:nvSpPr>
            <p:cNvPr id="16414" name="AutoShape 30"/>
            <p:cNvSpPr>
              <a:spLocks/>
            </p:cNvSpPr>
            <p:nvPr/>
          </p:nvSpPr>
          <p:spPr bwMode="auto">
            <a:xfrm rot="-5400000">
              <a:off x="2256" y="1728"/>
              <a:ext cx="96" cy="192"/>
            </a:xfrm>
            <a:prstGeom prst="leftBrace">
              <a:avLst>
                <a:gd name="adj1" fmla="val 16667"/>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i="1">
                  <a:solidFill>
                    <a:schemeClr val="tx1"/>
                  </a:solidFill>
                  <a:latin typeface="Arial" charset="0"/>
                  <a:ea typeface="MS PGothic" charset="-128"/>
                </a:defRPr>
              </a:lvl1pPr>
              <a:lvl2pPr marL="742950" indent="-285750">
                <a:defRPr sz="2400" i="1">
                  <a:solidFill>
                    <a:schemeClr val="tx1"/>
                  </a:solidFill>
                  <a:latin typeface="Arial" charset="0"/>
                  <a:ea typeface="MS PGothic" charset="-128"/>
                </a:defRPr>
              </a:lvl2pPr>
              <a:lvl3pPr marL="1143000" indent="-228600">
                <a:defRPr sz="2400" i="1">
                  <a:solidFill>
                    <a:schemeClr val="tx1"/>
                  </a:solidFill>
                  <a:latin typeface="Arial" charset="0"/>
                  <a:ea typeface="MS PGothic" charset="-128"/>
                </a:defRPr>
              </a:lvl3pPr>
              <a:lvl4pPr marL="1600200" indent="-228600">
                <a:defRPr sz="2400" i="1">
                  <a:solidFill>
                    <a:schemeClr val="tx1"/>
                  </a:solidFill>
                  <a:latin typeface="Arial" charset="0"/>
                  <a:ea typeface="MS PGothic" charset="-128"/>
                </a:defRPr>
              </a:lvl4pPr>
              <a:lvl5pPr marL="2057400" indent="-228600">
                <a:defRPr sz="2400" i="1">
                  <a:solidFill>
                    <a:schemeClr val="tx1"/>
                  </a:solidFill>
                  <a:latin typeface="Arial" charset="0"/>
                  <a:ea typeface="MS PGothic" charset="-128"/>
                </a:defRPr>
              </a:lvl5pPr>
              <a:lvl6pPr marL="2514600" indent="-228600" eaLnBrk="0" fontAlgn="base" hangingPunct="0">
                <a:spcBef>
                  <a:spcPct val="0"/>
                </a:spcBef>
                <a:spcAft>
                  <a:spcPct val="0"/>
                </a:spcAft>
                <a:defRPr sz="2400" i="1">
                  <a:solidFill>
                    <a:schemeClr val="tx1"/>
                  </a:solidFill>
                  <a:latin typeface="Arial" charset="0"/>
                  <a:ea typeface="MS PGothic" charset="-128"/>
                </a:defRPr>
              </a:lvl6pPr>
              <a:lvl7pPr marL="2971800" indent="-228600" eaLnBrk="0" fontAlgn="base" hangingPunct="0">
                <a:spcBef>
                  <a:spcPct val="0"/>
                </a:spcBef>
                <a:spcAft>
                  <a:spcPct val="0"/>
                </a:spcAft>
                <a:defRPr sz="2400" i="1">
                  <a:solidFill>
                    <a:schemeClr val="tx1"/>
                  </a:solidFill>
                  <a:latin typeface="Arial" charset="0"/>
                  <a:ea typeface="MS PGothic" charset="-128"/>
                </a:defRPr>
              </a:lvl7pPr>
              <a:lvl8pPr marL="3429000" indent="-228600" eaLnBrk="0" fontAlgn="base" hangingPunct="0">
                <a:spcBef>
                  <a:spcPct val="0"/>
                </a:spcBef>
                <a:spcAft>
                  <a:spcPct val="0"/>
                </a:spcAft>
                <a:defRPr sz="2400" i="1">
                  <a:solidFill>
                    <a:schemeClr val="tx1"/>
                  </a:solidFill>
                  <a:latin typeface="Arial" charset="0"/>
                  <a:ea typeface="MS PGothic" charset="-128"/>
                </a:defRPr>
              </a:lvl8pPr>
              <a:lvl9pPr marL="3886200" indent="-228600" eaLnBrk="0" fontAlgn="base" hangingPunct="0">
                <a:spcBef>
                  <a:spcPct val="0"/>
                </a:spcBef>
                <a:spcAft>
                  <a:spcPct val="0"/>
                </a:spcAft>
                <a:defRPr sz="2400" i="1">
                  <a:solidFill>
                    <a:schemeClr val="tx1"/>
                  </a:solidFill>
                  <a:latin typeface="Arial" charset="0"/>
                  <a:ea typeface="MS PGothic" charset="-128"/>
                </a:defRPr>
              </a:lvl9pPr>
            </a:lstStyle>
            <a:p>
              <a:endParaRPr lang="en-US" altLang="en-US">
                <a:latin typeface="Calibri" charset="0"/>
              </a:endParaRPr>
            </a:p>
          </p:txBody>
        </p:sp>
        <p:sp>
          <p:nvSpPr>
            <p:cNvPr id="16415" name="Text Box 31"/>
            <p:cNvSpPr txBox="1">
              <a:spLocks noChangeArrowheads="1"/>
            </p:cNvSpPr>
            <p:nvPr/>
          </p:nvSpPr>
          <p:spPr bwMode="auto">
            <a:xfrm>
              <a:off x="2064" y="1824"/>
              <a:ext cx="480"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i="1">
                  <a:solidFill>
                    <a:schemeClr val="tx1"/>
                  </a:solidFill>
                  <a:latin typeface="Arial" charset="0"/>
                  <a:ea typeface="MS PGothic" charset="-128"/>
                </a:defRPr>
              </a:lvl1pPr>
              <a:lvl2pPr marL="742950" indent="-285750">
                <a:defRPr sz="2400" i="1">
                  <a:solidFill>
                    <a:schemeClr val="tx1"/>
                  </a:solidFill>
                  <a:latin typeface="Arial" charset="0"/>
                  <a:ea typeface="MS PGothic" charset="-128"/>
                </a:defRPr>
              </a:lvl2pPr>
              <a:lvl3pPr marL="1143000" indent="-228600">
                <a:defRPr sz="2400" i="1">
                  <a:solidFill>
                    <a:schemeClr val="tx1"/>
                  </a:solidFill>
                  <a:latin typeface="Arial" charset="0"/>
                  <a:ea typeface="MS PGothic" charset="-128"/>
                </a:defRPr>
              </a:lvl3pPr>
              <a:lvl4pPr marL="1600200" indent="-228600">
                <a:defRPr sz="2400" i="1">
                  <a:solidFill>
                    <a:schemeClr val="tx1"/>
                  </a:solidFill>
                  <a:latin typeface="Arial" charset="0"/>
                  <a:ea typeface="MS PGothic" charset="-128"/>
                </a:defRPr>
              </a:lvl4pPr>
              <a:lvl5pPr marL="2057400" indent="-228600">
                <a:defRPr sz="2400" i="1">
                  <a:solidFill>
                    <a:schemeClr val="tx1"/>
                  </a:solidFill>
                  <a:latin typeface="Arial" charset="0"/>
                  <a:ea typeface="MS PGothic" charset="-128"/>
                </a:defRPr>
              </a:lvl5pPr>
              <a:lvl6pPr marL="2514600" indent="-228600" eaLnBrk="0" fontAlgn="base" hangingPunct="0">
                <a:spcBef>
                  <a:spcPct val="0"/>
                </a:spcBef>
                <a:spcAft>
                  <a:spcPct val="0"/>
                </a:spcAft>
                <a:defRPr sz="2400" i="1">
                  <a:solidFill>
                    <a:schemeClr val="tx1"/>
                  </a:solidFill>
                  <a:latin typeface="Arial" charset="0"/>
                  <a:ea typeface="MS PGothic" charset="-128"/>
                </a:defRPr>
              </a:lvl6pPr>
              <a:lvl7pPr marL="2971800" indent="-228600" eaLnBrk="0" fontAlgn="base" hangingPunct="0">
                <a:spcBef>
                  <a:spcPct val="0"/>
                </a:spcBef>
                <a:spcAft>
                  <a:spcPct val="0"/>
                </a:spcAft>
                <a:defRPr sz="2400" i="1">
                  <a:solidFill>
                    <a:schemeClr val="tx1"/>
                  </a:solidFill>
                  <a:latin typeface="Arial" charset="0"/>
                  <a:ea typeface="MS PGothic" charset="-128"/>
                </a:defRPr>
              </a:lvl7pPr>
              <a:lvl8pPr marL="3429000" indent="-228600" eaLnBrk="0" fontAlgn="base" hangingPunct="0">
                <a:spcBef>
                  <a:spcPct val="0"/>
                </a:spcBef>
                <a:spcAft>
                  <a:spcPct val="0"/>
                </a:spcAft>
                <a:defRPr sz="2400" i="1">
                  <a:solidFill>
                    <a:schemeClr val="tx1"/>
                  </a:solidFill>
                  <a:latin typeface="Arial" charset="0"/>
                  <a:ea typeface="MS PGothic" charset="-128"/>
                </a:defRPr>
              </a:lvl8pPr>
              <a:lvl9pPr marL="3886200" indent="-228600" eaLnBrk="0" fontAlgn="base" hangingPunct="0">
                <a:spcBef>
                  <a:spcPct val="0"/>
                </a:spcBef>
                <a:spcAft>
                  <a:spcPct val="0"/>
                </a:spcAft>
                <a:defRPr sz="2400" i="1">
                  <a:solidFill>
                    <a:schemeClr val="tx1"/>
                  </a:solidFill>
                  <a:latin typeface="Arial" charset="0"/>
                  <a:ea typeface="MS PGothic" charset="-128"/>
                </a:defRPr>
              </a:lvl9pPr>
            </a:lstStyle>
            <a:p>
              <a:pPr algn="ctr" eaLnBrk="1" hangingPunct="1">
                <a:spcBef>
                  <a:spcPct val="50000"/>
                </a:spcBef>
              </a:pPr>
              <a:r>
                <a:rPr lang="en-US" altLang="en-US" sz="1200">
                  <a:latin typeface="Calibri" charset="0"/>
                </a:rPr>
                <a:t>T</a:t>
              </a:r>
              <a:r>
                <a:rPr lang="en-US" altLang="en-US" sz="1200" baseline="-25000">
                  <a:latin typeface="Calibri" charset="0"/>
                </a:rPr>
                <a:t>F</a:t>
              </a:r>
              <a:r>
                <a:rPr lang="en-US" altLang="en-US" sz="1200">
                  <a:latin typeface="Calibri" charset="0"/>
                </a:rPr>
                <a:t>/g</a:t>
              </a:r>
            </a:p>
          </p:txBody>
        </p:sp>
      </p:grpSp>
      <p:sp>
        <p:nvSpPr>
          <p:cNvPr id="16388" name="Rectangle 35"/>
          <p:cNvSpPr>
            <a:spLocks noChangeArrowheads="1"/>
          </p:cNvSpPr>
          <p:nvPr/>
        </p:nvSpPr>
        <p:spPr bwMode="auto">
          <a:xfrm>
            <a:off x="6122988" y="5157788"/>
            <a:ext cx="1371600" cy="838200"/>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i="1">
                <a:solidFill>
                  <a:schemeClr val="tx1"/>
                </a:solidFill>
                <a:latin typeface="Arial" charset="0"/>
                <a:ea typeface="MS PGothic" charset="-128"/>
              </a:defRPr>
            </a:lvl1pPr>
            <a:lvl2pPr marL="742950" indent="-285750">
              <a:defRPr sz="2400" i="1">
                <a:solidFill>
                  <a:schemeClr val="tx1"/>
                </a:solidFill>
                <a:latin typeface="Arial" charset="0"/>
                <a:ea typeface="MS PGothic" charset="-128"/>
              </a:defRPr>
            </a:lvl2pPr>
            <a:lvl3pPr marL="1143000" indent="-228600">
              <a:defRPr sz="2400" i="1">
                <a:solidFill>
                  <a:schemeClr val="tx1"/>
                </a:solidFill>
                <a:latin typeface="Arial" charset="0"/>
                <a:ea typeface="MS PGothic" charset="-128"/>
              </a:defRPr>
            </a:lvl3pPr>
            <a:lvl4pPr marL="1600200" indent="-228600">
              <a:defRPr sz="2400" i="1">
                <a:solidFill>
                  <a:schemeClr val="tx1"/>
                </a:solidFill>
                <a:latin typeface="Arial" charset="0"/>
                <a:ea typeface="MS PGothic" charset="-128"/>
              </a:defRPr>
            </a:lvl4pPr>
            <a:lvl5pPr marL="2057400" indent="-228600">
              <a:defRPr sz="2400" i="1">
                <a:solidFill>
                  <a:schemeClr val="tx1"/>
                </a:solidFill>
                <a:latin typeface="Arial" charset="0"/>
                <a:ea typeface="MS PGothic" charset="-128"/>
              </a:defRPr>
            </a:lvl5pPr>
            <a:lvl6pPr marL="2514600" indent="-228600" eaLnBrk="0" fontAlgn="base" hangingPunct="0">
              <a:spcBef>
                <a:spcPct val="0"/>
              </a:spcBef>
              <a:spcAft>
                <a:spcPct val="0"/>
              </a:spcAft>
              <a:defRPr sz="2400" i="1">
                <a:solidFill>
                  <a:schemeClr val="tx1"/>
                </a:solidFill>
                <a:latin typeface="Arial" charset="0"/>
                <a:ea typeface="MS PGothic" charset="-128"/>
              </a:defRPr>
            </a:lvl6pPr>
            <a:lvl7pPr marL="2971800" indent="-228600" eaLnBrk="0" fontAlgn="base" hangingPunct="0">
              <a:spcBef>
                <a:spcPct val="0"/>
              </a:spcBef>
              <a:spcAft>
                <a:spcPct val="0"/>
              </a:spcAft>
              <a:defRPr sz="2400" i="1">
                <a:solidFill>
                  <a:schemeClr val="tx1"/>
                </a:solidFill>
                <a:latin typeface="Arial" charset="0"/>
                <a:ea typeface="MS PGothic" charset="-128"/>
              </a:defRPr>
            </a:lvl7pPr>
            <a:lvl8pPr marL="3429000" indent="-228600" eaLnBrk="0" fontAlgn="base" hangingPunct="0">
              <a:spcBef>
                <a:spcPct val="0"/>
              </a:spcBef>
              <a:spcAft>
                <a:spcPct val="0"/>
              </a:spcAft>
              <a:defRPr sz="2400" i="1">
                <a:solidFill>
                  <a:schemeClr val="tx1"/>
                </a:solidFill>
                <a:latin typeface="Arial" charset="0"/>
                <a:ea typeface="MS PGothic" charset="-128"/>
              </a:defRPr>
            </a:lvl8pPr>
            <a:lvl9pPr marL="3886200" indent="-228600" eaLnBrk="0" fontAlgn="base" hangingPunct="0">
              <a:spcBef>
                <a:spcPct val="0"/>
              </a:spcBef>
              <a:spcAft>
                <a:spcPct val="0"/>
              </a:spcAft>
              <a:defRPr sz="2400" i="1">
                <a:solidFill>
                  <a:schemeClr val="tx1"/>
                </a:solidFill>
                <a:latin typeface="Arial" charset="0"/>
                <a:ea typeface="MS PGothic" charset="-128"/>
              </a:defRPr>
            </a:lvl9pPr>
          </a:lstStyle>
          <a:p>
            <a:endParaRPr lang="en-US" altLang="en-US">
              <a:latin typeface="Calibri" charset="0"/>
            </a:endParaRPr>
          </a:p>
        </p:txBody>
      </p:sp>
      <p:pic>
        <p:nvPicPr>
          <p:cNvPr id="16389" name="Picture 3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79588" y="3176589"/>
            <a:ext cx="3810000" cy="272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4805322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le 1"/>
          <p:cNvSpPr txBox="1">
            <a:spLocks/>
          </p:cNvSpPr>
          <p:nvPr/>
        </p:nvSpPr>
        <p:spPr bwMode="auto">
          <a:xfrm>
            <a:off x="2011363" y="76201"/>
            <a:ext cx="8229600" cy="56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i="1">
                <a:solidFill>
                  <a:schemeClr val="tx1"/>
                </a:solidFill>
                <a:latin typeface="Arial" charset="0"/>
                <a:ea typeface="MS PGothic" charset="-128"/>
              </a:defRPr>
            </a:lvl1pPr>
            <a:lvl2pPr marL="742950" indent="-285750">
              <a:defRPr sz="2400" i="1">
                <a:solidFill>
                  <a:schemeClr val="tx1"/>
                </a:solidFill>
                <a:latin typeface="Arial" charset="0"/>
                <a:ea typeface="MS PGothic" charset="-128"/>
              </a:defRPr>
            </a:lvl2pPr>
            <a:lvl3pPr marL="1143000" indent="-228600">
              <a:defRPr sz="2400" i="1">
                <a:solidFill>
                  <a:schemeClr val="tx1"/>
                </a:solidFill>
                <a:latin typeface="Arial" charset="0"/>
                <a:ea typeface="MS PGothic" charset="-128"/>
              </a:defRPr>
            </a:lvl3pPr>
            <a:lvl4pPr marL="1600200" indent="-228600">
              <a:defRPr sz="2400" i="1">
                <a:solidFill>
                  <a:schemeClr val="tx1"/>
                </a:solidFill>
                <a:latin typeface="Arial" charset="0"/>
                <a:ea typeface="MS PGothic" charset="-128"/>
              </a:defRPr>
            </a:lvl4pPr>
            <a:lvl5pPr marL="2057400" indent="-228600">
              <a:defRPr sz="2400" i="1">
                <a:solidFill>
                  <a:schemeClr val="tx1"/>
                </a:solidFill>
                <a:latin typeface="Arial" charset="0"/>
                <a:ea typeface="MS PGothic" charset="-128"/>
              </a:defRPr>
            </a:lvl5pPr>
            <a:lvl6pPr marL="2514600" indent="-228600" eaLnBrk="0" fontAlgn="base" hangingPunct="0">
              <a:spcBef>
                <a:spcPct val="0"/>
              </a:spcBef>
              <a:spcAft>
                <a:spcPct val="0"/>
              </a:spcAft>
              <a:defRPr sz="2400" i="1">
                <a:solidFill>
                  <a:schemeClr val="tx1"/>
                </a:solidFill>
                <a:latin typeface="Arial" charset="0"/>
                <a:ea typeface="MS PGothic" charset="-128"/>
              </a:defRPr>
            </a:lvl6pPr>
            <a:lvl7pPr marL="2971800" indent="-228600" eaLnBrk="0" fontAlgn="base" hangingPunct="0">
              <a:spcBef>
                <a:spcPct val="0"/>
              </a:spcBef>
              <a:spcAft>
                <a:spcPct val="0"/>
              </a:spcAft>
              <a:defRPr sz="2400" i="1">
                <a:solidFill>
                  <a:schemeClr val="tx1"/>
                </a:solidFill>
                <a:latin typeface="Arial" charset="0"/>
                <a:ea typeface="MS PGothic" charset="-128"/>
              </a:defRPr>
            </a:lvl7pPr>
            <a:lvl8pPr marL="3429000" indent="-228600" eaLnBrk="0" fontAlgn="base" hangingPunct="0">
              <a:spcBef>
                <a:spcPct val="0"/>
              </a:spcBef>
              <a:spcAft>
                <a:spcPct val="0"/>
              </a:spcAft>
              <a:defRPr sz="2400" i="1">
                <a:solidFill>
                  <a:schemeClr val="tx1"/>
                </a:solidFill>
                <a:latin typeface="Arial" charset="0"/>
                <a:ea typeface="MS PGothic" charset="-128"/>
              </a:defRPr>
            </a:lvl8pPr>
            <a:lvl9pPr marL="3886200" indent="-228600" eaLnBrk="0" fontAlgn="base" hangingPunct="0">
              <a:spcBef>
                <a:spcPct val="0"/>
              </a:spcBef>
              <a:spcAft>
                <a:spcPct val="0"/>
              </a:spcAft>
              <a:defRPr sz="2400" i="1">
                <a:solidFill>
                  <a:schemeClr val="tx1"/>
                </a:solidFill>
                <a:latin typeface="Arial" charset="0"/>
                <a:ea typeface="MS PGothic" charset="-128"/>
              </a:defRPr>
            </a:lvl9pPr>
          </a:lstStyle>
          <a:p>
            <a:r>
              <a:rPr lang="en-US" altLang="en-US" sz="3400" b="1" i="0">
                <a:solidFill>
                  <a:srgbClr val="B30838"/>
                </a:solidFill>
              </a:rPr>
              <a:t>Amdahl</a:t>
            </a:r>
            <a:r>
              <a:rPr lang="ja-JP" altLang="en-US" sz="3400" b="1" i="0">
                <a:solidFill>
                  <a:srgbClr val="B30838"/>
                </a:solidFill>
              </a:rPr>
              <a:t>’</a:t>
            </a:r>
            <a:r>
              <a:rPr lang="en-US" altLang="ja-JP" sz="3400" b="1" i="0">
                <a:solidFill>
                  <a:srgbClr val="B30838"/>
                </a:solidFill>
              </a:rPr>
              <a:t>s Law with Overhead</a:t>
            </a:r>
            <a:endParaRPr lang="en-US" altLang="en-US" sz="3400" b="1" i="0">
              <a:solidFill>
                <a:srgbClr val="B30838"/>
              </a:solidFill>
            </a:endParaRPr>
          </a:p>
        </p:txBody>
      </p:sp>
      <p:graphicFrame>
        <p:nvGraphicFramePr>
          <p:cNvPr id="18434" name="Object 2"/>
          <p:cNvGraphicFramePr>
            <a:graphicFrameLocks noChangeAspect="1"/>
          </p:cNvGraphicFramePr>
          <p:nvPr/>
        </p:nvGraphicFramePr>
        <p:xfrm>
          <a:off x="6624638" y="1652589"/>
          <a:ext cx="4038600" cy="3648075"/>
        </p:xfrm>
        <a:graphic>
          <a:graphicData uri="http://schemas.openxmlformats.org/presentationml/2006/ole">
            <mc:AlternateContent xmlns:mc="http://schemas.openxmlformats.org/markup-compatibility/2006">
              <mc:Choice xmlns:v="urn:schemas-microsoft-com:vml" Requires="v">
                <p:oleObj spid="_x0000_s2050" name="Equation" r:id="rId3" imgW="2882900" imgH="2819400" progId="Equation.3">
                  <p:embed/>
                </p:oleObj>
              </mc:Choice>
              <mc:Fallback>
                <p:oleObj name="Equation" r:id="rId3" imgW="2882900" imgH="2819400" progId="Equation.3">
                  <p:embed/>
                  <p:pic>
                    <p:nvPicPr>
                      <p:cNvPr id="18434"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24638" y="1652589"/>
                        <a:ext cx="4038600" cy="364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8435" name="Line 59"/>
          <p:cNvSpPr>
            <a:spLocks noChangeShapeType="1"/>
          </p:cNvSpPr>
          <p:nvPr/>
        </p:nvSpPr>
        <p:spPr bwMode="auto">
          <a:xfrm>
            <a:off x="2433638" y="4776788"/>
            <a:ext cx="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8436" name="Group 93"/>
          <p:cNvGrpSpPr>
            <a:grpSpLocks/>
          </p:cNvGrpSpPr>
          <p:nvPr/>
        </p:nvGrpSpPr>
        <p:grpSpPr bwMode="auto">
          <a:xfrm>
            <a:off x="1519238" y="638175"/>
            <a:ext cx="5638801" cy="2103438"/>
            <a:chOff x="240" y="672"/>
            <a:chExt cx="3552" cy="1325"/>
          </a:xfrm>
        </p:grpSpPr>
        <p:sp>
          <p:nvSpPr>
            <p:cNvPr id="18439" name="Line 5"/>
            <p:cNvSpPr>
              <a:spLocks noChangeShapeType="1"/>
            </p:cNvSpPr>
            <p:nvPr/>
          </p:nvSpPr>
          <p:spPr bwMode="auto">
            <a:xfrm>
              <a:off x="3024" y="1104"/>
              <a:ext cx="43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40" name="Line 7"/>
            <p:cNvSpPr>
              <a:spLocks noChangeShapeType="1"/>
            </p:cNvSpPr>
            <p:nvPr/>
          </p:nvSpPr>
          <p:spPr bwMode="auto">
            <a:xfrm>
              <a:off x="576" y="1008"/>
              <a:ext cx="0" cy="192"/>
            </a:xfrm>
            <a:prstGeom prst="line">
              <a:avLst/>
            </a:prstGeom>
            <a:noFill/>
            <a:ln w="28575">
              <a:solidFill>
                <a:srgbClr val="3399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41" name="Line 8"/>
            <p:cNvSpPr>
              <a:spLocks noChangeShapeType="1"/>
            </p:cNvSpPr>
            <p:nvPr/>
          </p:nvSpPr>
          <p:spPr bwMode="auto">
            <a:xfrm>
              <a:off x="576" y="1104"/>
              <a:ext cx="67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42" name="Text Box 9"/>
            <p:cNvSpPr txBox="1">
              <a:spLocks noChangeArrowheads="1"/>
            </p:cNvSpPr>
            <p:nvPr/>
          </p:nvSpPr>
          <p:spPr bwMode="auto">
            <a:xfrm>
              <a:off x="240" y="1008"/>
              <a:ext cx="336"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i="1">
                  <a:solidFill>
                    <a:schemeClr val="tx1"/>
                  </a:solidFill>
                  <a:latin typeface="Arial" charset="0"/>
                  <a:ea typeface="MS PGothic" charset="-128"/>
                </a:defRPr>
              </a:lvl1pPr>
              <a:lvl2pPr marL="742950" indent="-285750">
                <a:defRPr sz="2400" i="1">
                  <a:solidFill>
                    <a:schemeClr val="tx1"/>
                  </a:solidFill>
                  <a:latin typeface="Arial" charset="0"/>
                  <a:ea typeface="MS PGothic" charset="-128"/>
                </a:defRPr>
              </a:lvl2pPr>
              <a:lvl3pPr marL="1143000" indent="-228600">
                <a:defRPr sz="2400" i="1">
                  <a:solidFill>
                    <a:schemeClr val="tx1"/>
                  </a:solidFill>
                  <a:latin typeface="Arial" charset="0"/>
                  <a:ea typeface="MS PGothic" charset="-128"/>
                </a:defRPr>
              </a:lvl3pPr>
              <a:lvl4pPr marL="1600200" indent="-228600">
                <a:defRPr sz="2400" i="1">
                  <a:solidFill>
                    <a:schemeClr val="tx1"/>
                  </a:solidFill>
                  <a:latin typeface="Arial" charset="0"/>
                  <a:ea typeface="MS PGothic" charset="-128"/>
                </a:defRPr>
              </a:lvl4pPr>
              <a:lvl5pPr marL="2057400" indent="-228600">
                <a:defRPr sz="2400" i="1">
                  <a:solidFill>
                    <a:schemeClr val="tx1"/>
                  </a:solidFill>
                  <a:latin typeface="Arial" charset="0"/>
                  <a:ea typeface="MS PGothic" charset="-128"/>
                </a:defRPr>
              </a:lvl5pPr>
              <a:lvl6pPr marL="2514600" indent="-228600" eaLnBrk="0" fontAlgn="base" hangingPunct="0">
                <a:spcBef>
                  <a:spcPct val="0"/>
                </a:spcBef>
                <a:spcAft>
                  <a:spcPct val="0"/>
                </a:spcAft>
                <a:defRPr sz="2400" i="1">
                  <a:solidFill>
                    <a:schemeClr val="tx1"/>
                  </a:solidFill>
                  <a:latin typeface="Arial" charset="0"/>
                  <a:ea typeface="MS PGothic" charset="-128"/>
                </a:defRPr>
              </a:lvl6pPr>
              <a:lvl7pPr marL="2971800" indent="-228600" eaLnBrk="0" fontAlgn="base" hangingPunct="0">
                <a:spcBef>
                  <a:spcPct val="0"/>
                </a:spcBef>
                <a:spcAft>
                  <a:spcPct val="0"/>
                </a:spcAft>
                <a:defRPr sz="2400" i="1">
                  <a:solidFill>
                    <a:schemeClr val="tx1"/>
                  </a:solidFill>
                  <a:latin typeface="Arial" charset="0"/>
                  <a:ea typeface="MS PGothic" charset="-128"/>
                </a:defRPr>
              </a:lvl7pPr>
              <a:lvl8pPr marL="3429000" indent="-228600" eaLnBrk="0" fontAlgn="base" hangingPunct="0">
                <a:spcBef>
                  <a:spcPct val="0"/>
                </a:spcBef>
                <a:spcAft>
                  <a:spcPct val="0"/>
                </a:spcAft>
                <a:defRPr sz="2400" i="1">
                  <a:solidFill>
                    <a:schemeClr val="tx1"/>
                  </a:solidFill>
                  <a:latin typeface="Arial" charset="0"/>
                  <a:ea typeface="MS PGothic" charset="-128"/>
                </a:defRPr>
              </a:lvl8pPr>
              <a:lvl9pPr marL="3886200" indent="-228600" eaLnBrk="0" fontAlgn="base" hangingPunct="0">
                <a:spcBef>
                  <a:spcPct val="0"/>
                </a:spcBef>
                <a:spcAft>
                  <a:spcPct val="0"/>
                </a:spcAft>
                <a:defRPr sz="2400" i="1">
                  <a:solidFill>
                    <a:schemeClr val="tx1"/>
                  </a:solidFill>
                  <a:latin typeface="Arial" charset="0"/>
                  <a:ea typeface="MS PGothic" charset="-128"/>
                </a:defRPr>
              </a:lvl9pPr>
            </a:lstStyle>
            <a:p>
              <a:pPr algn="ctr" eaLnBrk="1" hangingPunct="1">
                <a:spcBef>
                  <a:spcPct val="50000"/>
                </a:spcBef>
              </a:pPr>
              <a:r>
                <a:rPr lang="en-US" altLang="en-US" sz="1000">
                  <a:latin typeface="Calibri" charset="0"/>
                </a:rPr>
                <a:t>start</a:t>
              </a:r>
            </a:p>
          </p:txBody>
        </p:sp>
        <p:sp>
          <p:nvSpPr>
            <p:cNvPr id="18443" name="Line 10"/>
            <p:cNvSpPr>
              <a:spLocks noChangeShapeType="1"/>
            </p:cNvSpPr>
            <p:nvPr/>
          </p:nvSpPr>
          <p:spPr bwMode="auto">
            <a:xfrm>
              <a:off x="1248" y="1008"/>
              <a:ext cx="0" cy="192"/>
            </a:xfrm>
            <a:prstGeom prst="line">
              <a:avLst/>
            </a:prstGeom>
            <a:noFill/>
            <a:ln w="28575">
              <a:solidFill>
                <a:srgbClr val="3399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44" name="Line 11"/>
            <p:cNvSpPr>
              <a:spLocks noChangeShapeType="1"/>
            </p:cNvSpPr>
            <p:nvPr/>
          </p:nvSpPr>
          <p:spPr bwMode="auto">
            <a:xfrm>
              <a:off x="3024" y="1008"/>
              <a:ext cx="0" cy="192"/>
            </a:xfrm>
            <a:prstGeom prst="line">
              <a:avLst/>
            </a:prstGeom>
            <a:noFill/>
            <a:ln w="28575">
              <a:solidFill>
                <a:srgbClr val="3399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45" name="Line 12"/>
            <p:cNvSpPr>
              <a:spLocks noChangeShapeType="1"/>
            </p:cNvSpPr>
            <p:nvPr/>
          </p:nvSpPr>
          <p:spPr bwMode="auto">
            <a:xfrm>
              <a:off x="3456" y="1008"/>
              <a:ext cx="0" cy="192"/>
            </a:xfrm>
            <a:prstGeom prst="line">
              <a:avLst/>
            </a:prstGeom>
            <a:noFill/>
            <a:ln w="28575">
              <a:solidFill>
                <a:srgbClr val="3399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46" name="Text Box 13"/>
            <p:cNvSpPr txBox="1">
              <a:spLocks noChangeArrowheads="1"/>
            </p:cNvSpPr>
            <p:nvPr/>
          </p:nvSpPr>
          <p:spPr bwMode="auto">
            <a:xfrm>
              <a:off x="3456" y="1008"/>
              <a:ext cx="336"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i="1">
                  <a:solidFill>
                    <a:schemeClr val="tx1"/>
                  </a:solidFill>
                  <a:latin typeface="Arial" charset="0"/>
                  <a:ea typeface="MS PGothic" charset="-128"/>
                </a:defRPr>
              </a:lvl1pPr>
              <a:lvl2pPr marL="742950" indent="-285750">
                <a:defRPr sz="2400" i="1">
                  <a:solidFill>
                    <a:schemeClr val="tx1"/>
                  </a:solidFill>
                  <a:latin typeface="Arial" charset="0"/>
                  <a:ea typeface="MS PGothic" charset="-128"/>
                </a:defRPr>
              </a:lvl2pPr>
              <a:lvl3pPr marL="1143000" indent="-228600">
                <a:defRPr sz="2400" i="1">
                  <a:solidFill>
                    <a:schemeClr val="tx1"/>
                  </a:solidFill>
                  <a:latin typeface="Arial" charset="0"/>
                  <a:ea typeface="MS PGothic" charset="-128"/>
                </a:defRPr>
              </a:lvl3pPr>
              <a:lvl4pPr marL="1600200" indent="-228600">
                <a:defRPr sz="2400" i="1">
                  <a:solidFill>
                    <a:schemeClr val="tx1"/>
                  </a:solidFill>
                  <a:latin typeface="Arial" charset="0"/>
                  <a:ea typeface="MS PGothic" charset="-128"/>
                </a:defRPr>
              </a:lvl4pPr>
              <a:lvl5pPr marL="2057400" indent="-228600">
                <a:defRPr sz="2400" i="1">
                  <a:solidFill>
                    <a:schemeClr val="tx1"/>
                  </a:solidFill>
                  <a:latin typeface="Arial" charset="0"/>
                  <a:ea typeface="MS PGothic" charset="-128"/>
                </a:defRPr>
              </a:lvl5pPr>
              <a:lvl6pPr marL="2514600" indent="-228600" eaLnBrk="0" fontAlgn="base" hangingPunct="0">
                <a:spcBef>
                  <a:spcPct val="0"/>
                </a:spcBef>
                <a:spcAft>
                  <a:spcPct val="0"/>
                </a:spcAft>
                <a:defRPr sz="2400" i="1">
                  <a:solidFill>
                    <a:schemeClr val="tx1"/>
                  </a:solidFill>
                  <a:latin typeface="Arial" charset="0"/>
                  <a:ea typeface="MS PGothic" charset="-128"/>
                </a:defRPr>
              </a:lvl6pPr>
              <a:lvl7pPr marL="2971800" indent="-228600" eaLnBrk="0" fontAlgn="base" hangingPunct="0">
                <a:spcBef>
                  <a:spcPct val="0"/>
                </a:spcBef>
                <a:spcAft>
                  <a:spcPct val="0"/>
                </a:spcAft>
                <a:defRPr sz="2400" i="1">
                  <a:solidFill>
                    <a:schemeClr val="tx1"/>
                  </a:solidFill>
                  <a:latin typeface="Arial" charset="0"/>
                  <a:ea typeface="MS PGothic" charset="-128"/>
                </a:defRPr>
              </a:lvl7pPr>
              <a:lvl8pPr marL="3429000" indent="-228600" eaLnBrk="0" fontAlgn="base" hangingPunct="0">
                <a:spcBef>
                  <a:spcPct val="0"/>
                </a:spcBef>
                <a:spcAft>
                  <a:spcPct val="0"/>
                </a:spcAft>
                <a:defRPr sz="2400" i="1">
                  <a:solidFill>
                    <a:schemeClr val="tx1"/>
                  </a:solidFill>
                  <a:latin typeface="Arial" charset="0"/>
                  <a:ea typeface="MS PGothic" charset="-128"/>
                </a:defRPr>
              </a:lvl8pPr>
              <a:lvl9pPr marL="3886200" indent="-228600" eaLnBrk="0" fontAlgn="base" hangingPunct="0">
                <a:spcBef>
                  <a:spcPct val="0"/>
                </a:spcBef>
                <a:spcAft>
                  <a:spcPct val="0"/>
                </a:spcAft>
                <a:defRPr sz="2400" i="1">
                  <a:solidFill>
                    <a:schemeClr val="tx1"/>
                  </a:solidFill>
                  <a:latin typeface="Arial" charset="0"/>
                  <a:ea typeface="MS PGothic" charset="-128"/>
                </a:defRPr>
              </a:lvl9pPr>
            </a:lstStyle>
            <a:p>
              <a:pPr algn="ctr" eaLnBrk="1" hangingPunct="1">
                <a:spcBef>
                  <a:spcPct val="50000"/>
                </a:spcBef>
              </a:pPr>
              <a:r>
                <a:rPr lang="en-US" altLang="en-US" sz="1000">
                  <a:latin typeface="Calibri" charset="0"/>
                </a:rPr>
                <a:t>end</a:t>
              </a:r>
            </a:p>
          </p:txBody>
        </p:sp>
        <p:sp>
          <p:nvSpPr>
            <p:cNvPr id="18447" name="AutoShape 14"/>
            <p:cNvSpPr>
              <a:spLocks/>
            </p:cNvSpPr>
            <p:nvPr/>
          </p:nvSpPr>
          <p:spPr bwMode="auto">
            <a:xfrm rot="5400000">
              <a:off x="2880" y="1104"/>
              <a:ext cx="48" cy="240"/>
            </a:xfrm>
            <a:prstGeom prst="rightBrace">
              <a:avLst>
                <a:gd name="adj1" fmla="val 41667"/>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i="1">
                  <a:solidFill>
                    <a:schemeClr val="tx1"/>
                  </a:solidFill>
                  <a:latin typeface="Arial" charset="0"/>
                  <a:ea typeface="MS PGothic" charset="-128"/>
                </a:defRPr>
              </a:lvl1pPr>
              <a:lvl2pPr marL="742950" indent="-285750">
                <a:defRPr sz="2400" i="1">
                  <a:solidFill>
                    <a:schemeClr val="tx1"/>
                  </a:solidFill>
                  <a:latin typeface="Arial" charset="0"/>
                  <a:ea typeface="MS PGothic" charset="-128"/>
                </a:defRPr>
              </a:lvl2pPr>
              <a:lvl3pPr marL="1143000" indent="-228600">
                <a:defRPr sz="2400" i="1">
                  <a:solidFill>
                    <a:schemeClr val="tx1"/>
                  </a:solidFill>
                  <a:latin typeface="Arial" charset="0"/>
                  <a:ea typeface="MS PGothic" charset="-128"/>
                </a:defRPr>
              </a:lvl3pPr>
              <a:lvl4pPr marL="1600200" indent="-228600">
                <a:defRPr sz="2400" i="1">
                  <a:solidFill>
                    <a:schemeClr val="tx1"/>
                  </a:solidFill>
                  <a:latin typeface="Arial" charset="0"/>
                  <a:ea typeface="MS PGothic" charset="-128"/>
                </a:defRPr>
              </a:lvl4pPr>
              <a:lvl5pPr marL="2057400" indent="-228600">
                <a:defRPr sz="2400" i="1">
                  <a:solidFill>
                    <a:schemeClr val="tx1"/>
                  </a:solidFill>
                  <a:latin typeface="Arial" charset="0"/>
                  <a:ea typeface="MS PGothic" charset="-128"/>
                </a:defRPr>
              </a:lvl5pPr>
              <a:lvl6pPr marL="2514600" indent="-228600" eaLnBrk="0" fontAlgn="base" hangingPunct="0">
                <a:spcBef>
                  <a:spcPct val="0"/>
                </a:spcBef>
                <a:spcAft>
                  <a:spcPct val="0"/>
                </a:spcAft>
                <a:defRPr sz="2400" i="1">
                  <a:solidFill>
                    <a:schemeClr val="tx1"/>
                  </a:solidFill>
                  <a:latin typeface="Arial" charset="0"/>
                  <a:ea typeface="MS PGothic" charset="-128"/>
                </a:defRPr>
              </a:lvl6pPr>
              <a:lvl7pPr marL="2971800" indent="-228600" eaLnBrk="0" fontAlgn="base" hangingPunct="0">
                <a:spcBef>
                  <a:spcPct val="0"/>
                </a:spcBef>
                <a:spcAft>
                  <a:spcPct val="0"/>
                </a:spcAft>
                <a:defRPr sz="2400" i="1">
                  <a:solidFill>
                    <a:schemeClr val="tx1"/>
                  </a:solidFill>
                  <a:latin typeface="Arial" charset="0"/>
                  <a:ea typeface="MS PGothic" charset="-128"/>
                </a:defRPr>
              </a:lvl7pPr>
              <a:lvl8pPr marL="3429000" indent="-228600" eaLnBrk="0" fontAlgn="base" hangingPunct="0">
                <a:spcBef>
                  <a:spcPct val="0"/>
                </a:spcBef>
                <a:spcAft>
                  <a:spcPct val="0"/>
                </a:spcAft>
                <a:defRPr sz="2400" i="1">
                  <a:solidFill>
                    <a:schemeClr val="tx1"/>
                  </a:solidFill>
                  <a:latin typeface="Arial" charset="0"/>
                  <a:ea typeface="MS PGothic" charset="-128"/>
                </a:defRPr>
              </a:lvl8pPr>
              <a:lvl9pPr marL="3886200" indent="-228600" eaLnBrk="0" fontAlgn="base" hangingPunct="0">
                <a:spcBef>
                  <a:spcPct val="0"/>
                </a:spcBef>
                <a:spcAft>
                  <a:spcPct val="0"/>
                </a:spcAft>
                <a:defRPr sz="2400" i="1">
                  <a:solidFill>
                    <a:schemeClr val="tx1"/>
                  </a:solidFill>
                  <a:latin typeface="Arial" charset="0"/>
                  <a:ea typeface="MS PGothic" charset="-128"/>
                </a:defRPr>
              </a:lvl9pPr>
            </a:lstStyle>
            <a:p>
              <a:endParaRPr lang="en-US" altLang="en-US">
                <a:latin typeface="Calibri" charset="0"/>
              </a:endParaRPr>
            </a:p>
          </p:txBody>
        </p:sp>
        <p:sp>
          <p:nvSpPr>
            <p:cNvPr id="18448" name="AutoShape 15"/>
            <p:cNvSpPr>
              <a:spLocks/>
            </p:cNvSpPr>
            <p:nvPr/>
          </p:nvSpPr>
          <p:spPr bwMode="auto">
            <a:xfrm rot="5400000">
              <a:off x="1920" y="-528"/>
              <a:ext cx="192" cy="2880"/>
            </a:xfrm>
            <a:prstGeom prst="leftBrace">
              <a:avLst>
                <a:gd name="adj1" fmla="val 125000"/>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i="1">
                  <a:solidFill>
                    <a:schemeClr val="tx1"/>
                  </a:solidFill>
                  <a:latin typeface="Arial" charset="0"/>
                  <a:ea typeface="MS PGothic" charset="-128"/>
                </a:defRPr>
              </a:lvl1pPr>
              <a:lvl2pPr marL="742950" indent="-285750">
                <a:defRPr sz="2400" i="1">
                  <a:solidFill>
                    <a:schemeClr val="tx1"/>
                  </a:solidFill>
                  <a:latin typeface="Arial" charset="0"/>
                  <a:ea typeface="MS PGothic" charset="-128"/>
                </a:defRPr>
              </a:lvl2pPr>
              <a:lvl3pPr marL="1143000" indent="-228600">
                <a:defRPr sz="2400" i="1">
                  <a:solidFill>
                    <a:schemeClr val="tx1"/>
                  </a:solidFill>
                  <a:latin typeface="Arial" charset="0"/>
                  <a:ea typeface="MS PGothic" charset="-128"/>
                </a:defRPr>
              </a:lvl3pPr>
              <a:lvl4pPr marL="1600200" indent="-228600">
                <a:defRPr sz="2400" i="1">
                  <a:solidFill>
                    <a:schemeClr val="tx1"/>
                  </a:solidFill>
                  <a:latin typeface="Arial" charset="0"/>
                  <a:ea typeface="MS PGothic" charset="-128"/>
                </a:defRPr>
              </a:lvl4pPr>
              <a:lvl5pPr marL="2057400" indent="-228600">
                <a:defRPr sz="2400" i="1">
                  <a:solidFill>
                    <a:schemeClr val="tx1"/>
                  </a:solidFill>
                  <a:latin typeface="Arial" charset="0"/>
                  <a:ea typeface="MS PGothic" charset="-128"/>
                </a:defRPr>
              </a:lvl5pPr>
              <a:lvl6pPr marL="2514600" indent="-228600" eaLnBrk="0" fontAlgn="base" hangingPunct="0">
                <a:spcBef>
                  <a:spcPct val="0"/>
                </a:spcBef>
                <a:spcAft>
                  <a:spcPct val="0"/>
                </a:spcAft>
                <a:defRPr sz="2400" i="1">
                  <a:solidFill>
                    <a:schemeClr val="tx1"/>
                  </a:solidFill>
                  <a:latin typeface="Arial" charset="0"/>
                  <a:ea typeface="MS PGothic" charset="-128"/>
                </a:defRPr>
              </a:lvl6pPr>
              <a:lvl7pPr marL="2971800" indent="-228600" eaLnBrk="0" fontAlgn="base" hangingPunct="0">
                <a:spcBef>
                  <a:spcPct val="0"/>
                </a:spcBef>
                <a:spcAft>
                  <a:spcPct val="0"/>
                </a:spcAft>
                <a:defRPr sz="2400" i="1">
                  <a:solidFill>
                    <a:schemeClr val="tx1"/>
                  </a:solidFill>
                  <a:latin typeface="Arial" charset="0"/>
                  <a:ea typeface="MS PGothic" charset="-128"/>
                </a:defRPr>
              </a:lvl7pPr>
              <a:lvl8pPr marL="3429000" indent="-228600" eaLnBrk="0" fontAlgn="base" hangingPunct="0">
                <a:spcBef>
                  <a:spcPct val="0"/>
                </a:spcBef>
                <a:spcAft>
                  <a:spcPct val="0"/>
                </a:spcAft>
                <a:defRPr sz="2400" i="1">
                  <a:solidFill>
                    <a:schemeClr val="tx1"/>
                  </a:solidFill>
                  <a:latin typeface="Arial" charset="0"/>
                  <a:ea typeface="MS PGothic" charset="-128"/>
                </a:defRPr>
              </a:lvl8pPr>
              <a:lvl9pPr marL="3886200" indent="-228600" eaLnBrk="0" fontAlgn="base" hangingPunct="0">
                <a:spcBef>
                  <a:spcPct val="0"/>
                </a:spcBef>
                <a:spcAft>
                  <a:spcPct val="0"/>
                </a:spcAft>
                <a:defRPr sz="2400" i="1">
                  <a:solidFill>
                    <a:schemeClr val="tx1"/>
                  </a:solidFill>
                  <a:latin typeface="Arial" charset="0"/>
                  <a:ea typeface="MS PGothic" charset="-128"/>
                </a:defRPr>
              </a:lvl9pPr>
            </a:lstStyle>
            <a:p>
              <a:endParaRPr lang="en-US" altLang="en-US">
                <a:latin typeface="Calibri" charset="0"/>
              </a:endParaRPr>
            </a:p>
          </p:txBody>
        </p:sp>
        <p:sp>
          <p:nvSpPr>
            <p:cNvPr id="18449" name="Text Box 16"/>
            <p:cNvSpPr txBox="1">
              <a:spLocks noChangeArrowheads="1"/>
            </p:cNvSpPr>
            <p:nvPr/>
          </p:nvSpPr>
          <p:spPr bwMode="auto">
            <a:xfrm>
              <a:off x="1872" y="672"/>
              <a:ext cx="288"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i="1">
                  <a:solidFill>
                    <a:schemeClr val="tx1"/>
                  </a:solidFill>
                  <a:latin typeface="Arial" charset="0"/>
                  <a:ea typeface="MS PGothic" charset="-128"/>
                </a:defRPr>
              </a:lvl1pPr>
              <a:lvl2pPr marL="742950" indent="-285750">
                <a:defRPr sz="2400" i="1">
                  <a:solidFill>
                    <a:schemeClr val="tx1"/>
                  </a:solidFill>
                  <a:latin typeface="Arial" charset="0"/>
                  <a:ea typeface="MS PGothic" charset="-128"/>
                </a:defRPr>
              </a:lvl2pPr>
              <a:lvl3pPr marL="1143000" indent="-228600">
                <a:defRPr sz="2400" i="1">
                  <a:solidFill>
                    <a:schemeClr val="tx1"/>
                  </a:solidFill>
                  <a:latin typeface="Arial" charset="0"/>
                  <a:ea typeface="MS PGothic" charset="-128"/>
                </a:defRPr>
              </a:lvl3pPr>
              <a:lvl4pPr marL="1600200" indent="-228600">
                <a:defRPr sz="2400" i="1">
                  <a:solidFill>
                    <a:schemeClr val="tx1"/>
                  </a:solidFill>
                  <a:latin typeface="Arial" charset="0"/>
                  <a:ea typeface="MS PGothic" charset="-128"/>
                </a:defRPr>
              </a:lvl4pPr>
              <a:lvl5pPr marL="2057400" indent="-228600">
                <a:defRPr sz="2400" i="1">
                  <a:solidFill>
                    <a:schemeClr val="tx1"/>
                  </a:solidFill>
                  <a:latin typeface="Arial" charset="0"/>
                  <a:ea typeface="MS PGothic" charset="-128"/>
                </a:defRPr>
              </a:lvl5pPr>
              <a:lvl6pPr marL="2514600" indent="-228600" eaLnBrk="0" fontAlgn="base" hangingPunct="0">
                <a:spcBef>
                  <a:spcPct val="0"/>
                </a:spcBef>
                <a:spcAft>
                  <a:spcPct val="0"/>
                </a:spcAft>
                <a:defRPr sz="2400" i="1">
                  <a:solidFill>
                    <a:schemeClr val="tx1"/>
                  </a:solidFill>
                  <a:latin typeface="Arial" charset="0"/>
                  <a:ea typeface="MS PGothic" charset="-128"/>
                </a:defRPr>
              </a:lvl6pPr>
              <a:lvl7pPr marL="2971800" indent="-228600" eaLnBrk="0" fontAlgn="base" hangingPunct="0">
                <a:spcBef>
                  <a:spcPct val="0"/>
                </a:spcBef>
                <a:spcAft>
                  <a:spcPct val="0"/>
                </a:spcAft>
                <a:defRPr sz="2400" i="1">
                  <a:solidFill>
                    <a:schemeClr val="tx1"/>
                  </a:solidFill>
                  <a:latin typeface="Arial" charset="0"/>
                  <a:ea typeface="MS PGothic" charset="-128"/>
                </a:defRPr>
              </a:lvl7pPr>
              <a:lvl8pPr marL="3429000" indent="-228600" eaLnBrk="0" fontAlgn="base" hangingPunct="0">
                <a:spcBef>
                  <a:spcPct val="0"/>
                </a:spcBef>
                <a:spcAft>
                  <a:spcPct val="0"/>
                </a:spcAft>
                <a:defRPr sz="2400" i="1">
                  <a:solidFill>
                    <a:schemeClr val="tx1"/>
                  </a:solidFill>
                  <a:latin typeface="Arial" charset="0"/>
                  <a:ea typeface="MS PGothic" charset="-128"/>
                </a:defRPr>
              </a:lvl8pPr>
              <a:lvl9pPr marL="3886200" indent="-228600" eaLnBrk="0" fontAlgn="base" hangingPunct="0">
                <a:spcBef>
                  <a:spcPct val="0"/>
                </a:spcBef>
                <a:spcAft>
                  <a:spcPct val="0"/>
                </a:spcAft>
                <a:defRPr sz="2400" i="1">
                  <a:solidFill>
                    <a:schemeClr val="tx1"/>
                  </a:solidFill>
                  <a:latin typeface="Arial" charset="0"/>
                  <a:ea typeface="MS PGothic" charset="-128"/>
                </a:defRPr>
              </a:lvl9pPr>
            </a:lstStyle>
            <a:p>
              <a:pPr algn="ctr" eaLnBrk="1" hangingPunct="1">
                <a:spcBef>
                  <a:spcPct val="50000"/>
                </a:spcBef>
              </a:pPr>
              <a:r>
                <a:rPr lang="en-US" altLang="en-US" sz="1200">
                  <a:latin typeface="Calibri" charset="0"/>
                </a:rPr>
                <a:t>T</a:t>
              </a:r>
              <a:r>
                <a:rPr lang="en-US" altLang="en-US" sz="1200" baseline="-25000">
                  <a:latin typeface="Calibri" charset="0"/>
                </a:rPr>
                <a:t>O</a:t>
              </a:r>
              <a:endParaRPr lang="en-US" altLang="en-US" sz="1200">
                <a:latin typeface="Calibri" charset="0"/>
              </a:endParaRPr>
            </a:p>
          </p:txBody>
        </p:sp>
        <p:sp>
          <p:nvSpPr>
            <p:cNvPr id="18450" name="Text Box 17"/>
            <p:cNvSpPr txBox="1">
              <a:spLocks noChangeArrowheads="1"/>
            </p:cNvSpPr>
            <p:nvPr/>
          </p:nvSpPr>
          <p:spPr bwMode="auto">
            <a:xfrm>
              <a:off x="2304" y="1200"/>
              <a:ext cx="288"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i="1">
                  <a:solidFill>
                    <a:schemeClr val="tx1"/>
                  </a:solidFill>
                  <a:latin typeface="Arial" charset="0"/>
                  <a:ea typeface="MS PGothic" charset="-128"/>
                </a:defRPr>
              </a:lvl1pPr>
              <a:lvl2pPr marL="742950" indent="-285750">
                <a:defRPr sz="2400" i="1">
                  <a:solidFill>
                    <a:schemeClr val="tx1"/>
                  </a:solidFill>
                  <a:latin typeface="Arial" charset="0"/>
                  <a:ea typeface="MS PGothic" charset="-128"/>
                </a:defRPr>
              </a:lvl2pPr>
              <a:lvl3pPr marL="1143000" indent="-228600">
                <a:defRPr sz="2400" i="1">
                  <a:solidFill>
                    <a:schemeClr val="tx1"/>
                  </a:solidFill>
                  <a:latin typeface="Arial" charset="0"/>
                  <a:ea typeface="MS PGothic" charset="-128"/>
                </a:defRPr>
              </a:lvl3pPr>
              <a:lvl4pPr marL="1600200" indent="-228600">
                <a:defRPr sz="2400" i="1">
                  <a:solidFill>
                    <a:schemeClr val="tx1"/>
                  </a:solidFill>
                  <a:latin typeface="Arial" charset="0"/>
                  <a:ea typeface="MS PGothic" charset="-128"/>
                </a:defRPr>
              </a:lvl4pPr>
              <a:lvl5pPr marL="2057400" indent="-228600">
                <a:defRPr sz="2400" i="1">
                  <a:solidFill>
                    <a:schemeClr val="tx1"/>
                  </a:solidFill>
                  <a:latin typeface="Arial" charset="0"/>
                  <a:ea typeface="MS PGothic" charset="-128"/>
                </a:defRPr>
              </a:lvl5pPr>
              <a:lvl6pPr marL="2514600" indent="-228600" eaLnBrk="0" fontAlgn="base" hangingPunct="0">
                <a:spcBef>
                  <a:spcPct val="0"/>
                </a:spcBef>
                <a:spcAft>
                  <a:spcPct val="0"/>
                </a:spcAft>
                <a:defRPr sz="2400" i="1">
                  <a:solidFill>
                    <a:schemeClr val="tx1"/>
                  </a:solidFill>
                  <a:latin typeface="Arial" charset="0"/>
                  <a:ea typeface="MS PGothic" charset="-128"/>
                </a:defRPr>
              </a:lvl6pPr>
              <a:lvl7pPr marL="2971800" indent="-228600" eaLnBrk="0" fontAlgn="base" hangingPunct="0">
                <a:spcBef>
                  <a:spcPct val="0"/>
                </a:spcBef>
                <a:spcAft>
                  <a:spcPct val="0"/>
                </a:spcAft>
                <a:defRPr sz="2400" i="1">
                  <a:solidFill>
                    <a:schemeClr val="tx1"/>
                  </a:solidFill>
                  <a:latin typeface="Arial" charset="0"/>
                  <a:ea typeface="MS PGothic" charset="-128"/>
                </a:defRPr>
              </a:lvl7pPr>
              <a:lvl8pPr marL="3429000" indent="-228600" eaLnBrk="0" fontAlgn="base" hangingPunct="0">
                <a:spcBef>
                  <a:spcPct val="0"/>
                </a:spcBef>
                <a:spcAft>
                  <a:spcPct val="0"/>
                </a:spcAft>
                <a:defRPr sz="2400" i="1">
                  <a:solidFill>
                    <a:schemeClr val="tx1"/>
                  </a:solidFill>
                  <a:latin typeface="Arial" charset="0"/>
                  <a:ea typeface="MS PGothic" charset="-128"/>
                </a:defRPr>
              </a:lvl8pPr>
              <a:lvl9pPr marL="3886200" indent="-228600" eaLnBrk="0" fontAlgn="base" hangingPunct="0">
                <a:spcBef>
                  <a:spcPct val="0"/>
                </a:spcBef>
                <a:spcAft>
                  <a:spcPct val="0"/>
                </a:spcAft>
                <a:defRPr sz="2400" i="1">
                  <a:solidFill>
                    <a:schemeClr val="tx1"/>
                  </a:solidFill>
                  <a:latin typeface="Arial" charset="0"/>
                  <a:ea typeface="MS PGothic" charset="-128"/>
                </a:defRPr>
              </a:lvl9pPr>
            </a:lstStyle>
            <a:p>
              <a:pPr algn="ctr" eaLnBrk="1" hangingPunct="1">
                <a:spcBef>
                  <a:spcPct val="50000"/>
                </a:spcBef>
              </a:pPr>
              <a:r>
                <a:rPr lang="en-US" altLang="en-US" sz="1200">
                  <a:latin typeface="Calibri" charset="0"/>
                </a:rPr>
                <a:t>t</a:t>
              </a:r>
              <a:r>
                <a:rPr lang="en-US" altLang="en-US" sz="1200" baseline="-25000">
                  <a:latin typeface="Calibri" charset="0"/>
                </a:rPr>
                <a:t>F</a:t>
              </a:r>
              <a:endParaRPr lang="en-US" altLang="en-US" sz="1200">
                <a:latin typeface="Calibri" charset="0"/>
              </a:endParaRPr>
            </a:p>
          </p:txBody>
        </p:sp>
        <p:sp>
          <p:nvSpPr>
            <p:cNvPr id="18451" name="Line 18"/>
            <p:cNvSpPr>
              <a:spLocks noChangeShapeType="1"/>
            </p:cNvSpPr>
            <p:nvPr/>
          </p:nvSpPr>
          <p:spPr bwMode="auto">
            <a:xfrm>
              <a:off x="576" y="1680"/>
              <a:ext cx="67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52" name="Line 19"/>
            <p:cNvSpPr>
              <a:spLocks noChangeShapeType="1"/>
            </p:cNvSpPr>
            <p:nvPr/>
          </p:nvSpPr>
          <p:spPr bwMode="auto">
            <a:xfrm>
              <a:off x="576" y="1584"/>
              <a:ext cx="0" cy="192"/>
            </a:xfrm>
            <a:prstGeom prst="line">
              <a:avLst/>
            </a:prstGeom>
            <a:noFill/>
            <a:ln w="28575">
              <a:solidFill>
                <a:srgbClr val="3399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53" name="Line 20"/>
            <p:cNvSpPr>
              <a:spLocks noChangeShapeType="1"/>
            </p:cNvSpPr>
            <p:nvPr/>
          </p:nvSpPr>
          <p:spPr bwMode="auto">
            <a:xfrm>
              <a:off x="1872" y="1584"/>
              <a:ext cx="0" cy="192"/>
            </a:xfrm>
            <a:prstGeom prst="line">
              <a:avLst/>
            </a:prstGeom>
            <a:noFill/>
            <a:ln w="28575">
              <a:solidFill>
                <a:srgbClr val="3399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54" name="Text Box 21"/>
            <p:cNvSpPr txBox="1">
              <a:spLocks noChangeArrowheads="1"/>
            </p:cNvSpPr>
            <p:nvPr/>
          </p:nvSpPr>
          <p:spPr bwMode="auto">
            <a:xfrm>
              <a:off x="240" y="1584"/>
              <a:ext cx="336"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i="1">
                  <a:solidFill>
                    <a:schemeClr val="tx1"/>
                  </a:solidFill>
                  <a:latin typeface="Arial" charset="0"/>
                  <a:ea typeface="MS PGothic" charset="-128"/>
                </a:defRPr>
              </a:lvl1pPr>
              <a:lvl2pPr marL="742950" indent="-285750">
                <a:defRPr sz="2400" i="1">
                  <a:solidFill>
                    <a:schemeClr val="tx1"/>
                  </a:solidFill>
                  <a:latin typeface="Arial" charset="0"/>
                  <a:ea typeface="MS PGothic" charset="-128"/>
                </a:defRPr>
              </a:lvl2pPr>
              <a:lvl3pPr marL="1143000" indent="-228600">
                <a:defRPr sz="2400" i="1">
                  <a:solidFill>
                    <a:schemeClr val="tx1"/>
                  </a:solidFill>
                  <a:latin typeface="Arial" charset="0"/>
                  <a:ea typeface="MS PGothic" charset="-128"/>
                </a:defRPr>
              </a:lvl3pPr>
              <a:lvl4pPr marL="1600200" indent="-228600">
                <a:defRPr sz="2400" i="1">
                  <a:solidFill>
                    <a:schemeClr val="tx1"/>
                  </a:solidFill>
                  <a:latin typeface="Arial" charset="0"/>
                  <a:ea typeface="MS PGothic" charset="-128"/>
                </a:defRPr>
              </a:lvl4pPr>
              <a:lvl5pPr marL="2057400" indent="-228600">
                <a:defRPr sz="2400" i="1">
                  <a:solidFill>
                    <a:schemeClr val="tx1"/>
                  </a:solidFill>
                  <a:latin typeface="Arial" charset="0"/>
                  <a:ea typeface="MS PGothic" charset="-128"/>
                </a:defRPr>
              </a:lvl5pPr>
              <a:lvl6pPr marL="2514600" indent="-228600" eaLnBrk="0" fontAlgn="base" hangingPunct="0">
                <a:spcBef>
                  <a:spcPct val="0"/>
                </a:spcBef>
                <a:spcAft>
                  <a:spcPct val="0"/>
                </a:spcAft>
                <a:defRPr sz="2400" i="1">
                  <a:solidFill>
                    <a:schemeClr val="tx1"/>
                  </a:solidFill>
                  <a:latin typeface="Arial" charset="0"/>
                  <a:ea typeface="MS PGothic" charset="-128"/>
                </a:defRPr>
              </a:lvl6pPr>
              <a:lvl7pPr marL="2971800" indent="-228600" eaLnBrk="0" fontAlgn="base" hangingPunct="0">
                <a:spcBef>
                  <a:spcPct val="0"/>
                </a:spcBef>
                <a:spcAft>
                  <a:spcPct val="0"/>
                </a:spcAft>
                <a:defRPr sz="2400" i="1">
                  <a:solidFill>
                    <a:schemeClr val="tx1"/>
                  </a:solidFill>
                  <a:latin typeface="Arial" charset="0"/>
                  <a:ea typeface="MS PGothic" charset="-128"/>
                </a:defRPr>
              </a:lvl7pPr>
              <a:lvl8pPr marL="3429000" indent="-228600" eaLnBrk="0" fontAlgn="base" hangingPunct="0">
                <a:spcBef>
                  <a:spcPct val="0"/>
                </a:spcBef>
                <a:spcAft>
                  <a:spcPct val="0"/>
                </a:spcAft>
                <a:defRPr sz="2400" i="1">
                  <a:solidFill>
                    <a:schemeClr val="tx1"/>
                  </a:solidFill>
                  <a:latin typeface="Arial" charset="0"/>
                  <a:ea typeface="MS PGothic" charset="-128"/>
                </a:defRPr>
              </a:lvl8pPr>
              <a:lvl9pPr marL="3886200" indent="-228600" eaLnBrk="0" fontAlgn="base" hangingPunct="0">
                <a:spcBef>
                  <a:spcPct val="0"/>
                </a:spcBef>
                <a:spcAft>
                  <a:spcPct val="0"/>
                </a:spcAft>
                <a:defRPr sz="2400" i="1">
                  <a:solidFill>
                    <a:schemeClr val="tx1"/>
                  </a:solidFill>
                  <a:latin typeface="Arial" charset="0"/>
                  <a:ea typeface="MS PGothic" charset="-128"/>
                </a:defRPr>
              </a:lvl9pPr>
            </a:lstStyle>
            <a:p>
              <a:pPr algn="ctr" eaLnBrk="1" hangingPunct="1">
                <a:spcBef>
                  <a:spcPct val="50000"/>
                </a:spcBef>
              </a:pPr>
              <a:r>
                <a:rPr lang="en-US" altLang="en-US" sz="1000">
                  <a:latin typeface="Calibri" charset="0"/>
                </a:rPr>
                <a:t>start</a:t>
              </a:r>
            </a:p>
          </p:txBody>
        </p:sp>
        <p:sp>
          <p:nvSpPr>
            <p:cNvPr id="18455" name="Line 23"/>
            <p:cNvSpPr>
              <a:spLocks noChangeShapeType="1"/>
            </p:cNvSpPr>
            <p:nvPr/>
          </p:nvSpPr>
          <p:spPr bwMode="auto">
            <a:xfrm>
              <a:off x="2112" y="1584"/>
              <a:ext cx="0" cy="192"/>
            </a:xfrm>
            <a:prstGeom prst="line">
              <a:avLst/>
            </a:prstGeom>
            <a:noFill/>
            <a:ln w="28575">
              <a:solidFill>
                <a:srgbClr val="3399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56" name="Line 24"/>
            <p:cNvSpPr>
              <a:spLocks noChangeShapeType="1"/>
            </p:cNvSpPr>
            <p:nvPr/>
          </p:nvSpPr>
          <p:spPr bwMode="auto">
            <a:xfrm>
              <a:off x="2736" y="1680"/>
              <a:ext cx="43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57" name="Line 25"/>
            <p:cNvSpPr>
              <a:spLocks noChangeShapeType="1"/>
            </p:cNvSpPr>
            <p:nvPr/>
          </p:nvSpPr>
          <p:spPr bwMode="auto">
            <a:xfrm>
              <a:off x="2544" y="1584"/>
              <a:ext cx="0" cy="192"/>
            </a:xfrm>
            <a:prstGeom prst="line">
              <a:avLst/>
            </a:prstGeom>
            <a:noFill/>
            <a:ln w="28575">
              <a:solidFill>
                <a:srgbClr val="3399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58" name="Text Box 26"/>
            <p:cNvSpPr txBox="1">
              <a:spLocks noChangeArrowheads="1"/>
            </p:cNvSpPr>
            <p:nvPr/>
          </p:nvSpPr>
          <p:spPr bwMode="auto">
            <a:xfrm>
              <a:off x="3120" y="1584"/>
              <a:ext cx="336"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i="1">
                  <a:solidFill>
                    <a:schemeClr val="tx1"/>
                  </a:solidFill>
                  <a:latin typeface="Arial" charset="0"/>
                  <a:ea typeface="MS PGothic" charset="-128"/>
                </a:defRPr>
              </a:lvl1pPr>
              <a:lvl2pPr marL="742950" indent="-285750">
                <a:defRPr sz="2400" i="1">
                  <a:solidFill>
                    <a:schemeClr val="tx1"/>
                  </a:solidFill>
                  <a:latin typeface="Arial" charset="0"/>
                  <a:ea typeface="MS PGothic" charset="-128"/>
                </a:defRPr>
              </a:lvl2pPr>
              <a:lvl3pPr marL="1143000" indent="-228600">
                <a:defRPr sz="2400" i="1">
                  <a:solidFill>
                    <a:schemeClr val="tx1"/>
                  </a:solidFill>
                  <a:latin typeface="Arial" charset="0"/>
                  <a:ea typeface="MS PGothic" charset="-128"/>
                </a:defRPr>
              </a:lvl3pPr>
              <a:lvl4pPr marL="1600200" indent="-228600">
                <a:defRPr sz="2400" i="1">
                  <a:solidFill>
                    <a:schemeClr val="tx1"/>
                  </a:solidFill>
                  <a:latin typeface="Arial" charset="0"/>
                  <a:ea typeface="MS PGothic" charset="-128"/>
                </a:defRPr>
              </a:lvl4pPr>
              <a:lvl5pPr marL="2057400" indent="-228600">
                <a:defRPr sz="2400" i="1">
                  <a:solidFill>
                    <a:schemeClr val="tx1"/>
                  </a:solidFill>
                  <a:latin typeface="Arial" charset="0"/>
                  <a:ea typeface="MS PGothic" charset="-128"/>
                </a:defRPr>
              </a:lvl5pPr>
              <a:lvl6pPr marL="2514600" indent="-228600" eaLnBrk="0" fontAlgn="base" hangingPunct="0">
                <a:spcBef>
                  <a:spcPct val="0"/>
                </a:spcBef>
                <a:spcAft>
                  <a:spcPct val="0"/>
                </a:spcAft>
                <a:defRPr sz="2400" i="1">
                  <a:solidFill>
                    <a:schemeClr val="tx1"/>
                  </a:solidFill>
                  <a:latin typeface="Arial" charset="0"/>
                  <a:ea typeface="MS PGothic" charset="-128"/>
                </a:defRPr>
              </a:lvl6pPr>
              <a:lvl7pPr marL="2971800" indent="-228600" eaLnBrk="0" fontAlgn="base" hangingPunct="0">
                <a:spcBef>
                  <a:spcPct val="0"/>
                </a:spcBef>
                <a:spcAft>
                  <a:spcPct val="0"/>
                </a:spcAft>
                <a:defRPr sz="2400" i="1">
                  <a:solidFill>
                    <a:schemeClr val="tx1"/>
                  </a:solidFill>
                  <a:latin typeface="Arial" charset="0"/>
                  <a:ea typeface="MS PGothic" charset="-128"/>
                </a:defRPr>
              </a:lvl7pPr>
              <a:lvl8pPr marL="3429000" indent="-228600" eaLnBrk="0" fontAlgn="base" hangingPunct="0">
                <a:spcBef>
                  <a:spcPct val="0"/>
                </a:spcBef>
                <a:spcAft>
                  <a:spcPct val="0"/>
                </a:spcAft>
                <a:defRPr sz="2400" i="1">
                  <a:solidFill>
                    <a:schemeClr val="tx1"/>
                  </a:solidFill>
                  <a:latin typeface="Arial" charset="0"/>
                  <a:ea typeface="MS PGothic" charset="-128"/>
                </a:defRPr>
              </a:lvl8pPr>
              <a:lvl9pPr marL="3886200" indent="-228600" eaLnBrk="0" fontAlgn="base" hangingPunct="0">
                <a:spcBef>
                  <a:spcPct val="0"/>
                </a:spcBef>
                <a:spcAft>
                  <a:spcPct val="0"/>
                </a:spcAft>
                <a:defRPr sz="2400" i="1">
                  <a:solidFill>
                    <a:schemeClr val="tx1"/>
                  </a:solidFill>
                  <a:latin typeface="Arial" charset="0"/>
                  <a:ea typeface="MS PGothic" charset="-128"/>
                </a:defRPr>
              </a:lvl9pPr>
            </a:lstStyle>
            <a:p>
              <a:pPr algn="ctr" eaLnBrk="1" hangingPunct="1">
                <a:spcBef>
                  <a:spcPct val="50000"/>
                </a:spcBef>
              </a:pPr>
              <a:r>
                <a:rPr lang="en-US" altLang="en-US" sz="1000">
                  <a:latin typeface="Calibri" charset="0"/>
                </a:rPr>
                <a:t>end</a:t>
              </a:r>
            </a:p>
          </p:txBody>
        </p:sp>
        <p:sp>
          <p:nvSpPr>
            <p:cNvPr id="18459" name="AutoShape 27"/>
            <p:cNvSpPr>
              <a:spLocks/>
            </p:cNvSpPr>
            <p:nvPr/>
          </p:nvSpPr>
          <p:spPr bwMode="auto">
            <a:xfrm rot="5400000">
              <a:off x="1776" y="192"/>
              <a:ext cx="192" cy="2592"/>
            </a:xfrm>
            <a:prstGeom prst="leftBrace">
              <a:avLst>
                <a:gd name="adj1" fmla="val 112500"/>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i="1">
                  <a:solidFill>
                    <a:schemeClr val="tx1"/>
                  </a:solidFill>
                  <a:latin typeface="Arial" charset="0"/>
                  <a:ea typeface="MS PGothic" charset="-128"/>
                </a:defRPr>
              </a:lvl1pPr>
              <a:lvl2pPr marL="742950" indent="-285750">
                <a:defRPr sz="2400" i="1">
                  <a:solidFill>
                    <a:schemeClr val="tx1"/>
                  </a:solidFill>
                  <a:latin typeface="Arial" charset="0"/>
                  <a:ea typeface="MS PGothic" charset="-128"/>
                </a:defRPr>
              </a:lvl2pPr>
              <a:lvl3pPr marL="1143000" indent="-228600">
                <a:defRPr sz="2400" i="1">
                  <a:solidFill>
                    <a:schemeClr val="tx1"/>
                  </a:solidFill>
                  <a:latin typeface="Arial" charset="0"/>
                  <a:ea typeface="MS PGothic" charset="-128"/>
                </a:defRPr>
              </a:lvl3pPr>
              <a:lvl4pPr marL="1600200" indent="-228600">
                <a:defRPr sz="2400" i="1">
                  <a:solidFill>
                    <a:schemeClr val="tx1"/>
                  </a:solidFill>
                  <a:latin typeface="Arial" charset="0"/>
                  <a:ea typeface="MS PGothic" charset="-128"/>
                </a:defRPr>
              </a:lvl4pPr>
              <a:lvl5pPr marL="2057400" indent="-228600">
                <a:defRPr sz="2400" i="1">
                  <a:solidFill>
                    <a:schemeClr val="tx1"/>
                  </a:solidFill>
                  <a:latin typeface="Arial" charset="0"/>
                  <a:ea typeface="MS PGothic" charset="-128"/>
                </a:defRPr>
              </a:lvl5pPr>
              <a:lvl6pPr marL="2514600" indent="-228600" eaLnBrk="0" fontAlgn="base" hangingPunct="0">
                <a:spcBef>
                  <a:spcPct val="0"/>
                </a:spcBef>
                <a:spcAft>
                  <a:spcPct val="0"/>
                </a:spcAft>
                <a:defRPr sz="2400" i="1">
                  <a:solidFill>
                    <a:schemeClr val="tx1"/>
                  </a:solidFill>
                  <a:latin typeface="Arial" charset="0"/>
                  <a:ea typeface="MS PGothic" charset="-128"/>
                </a:defRPr>
              </a:lvl6pPr>
              <a:lvl7pPr marL="2971800" indent="-228600" eaLnBrk="0" fontAlgn="base" hangingPunct="0">
                <a:spcBef>
                  <a:spcPct val="0"/>
                </a:spcBef>
                <a:spcAft>
                  <a:spcPct val="0"/>
                </a:spcAft>
                <a:defRPr sz="2400" i="1">
                  <a:solidFill>
                    <a:schemeClr val="tx1"/>
                  </a:solidFill>
                  <a:latin typeface="Arial" charset="0"/>
                  <a:ea typeface="MS PGothic" charset="-128"/>
                </a:defRPr>
              </a:lvl7pPr>
              <a:lvl8pPr marL="3429000" indent="-228600" eaLnBrk="0" fontAlgn="base" hangingPunct="0">
                <a:spcBef>
                  <a:spcPct val="0"/>
                </a:spcBef>
                <a:spcAft>
                  <a:spcPct val="0"/>
                </a:spcAft>
                <a:defRPr sz="2400" i="1">
                  <a:solidFill>
                    <a:schemeClr val="tx1"/>
                  </a:solidFill>
                  <a:latin typeface="Arial" charset="0"/>
                  <a:ea typeface="MS PGothic" charset="-128"/>
                </a:defRPr>
              </a:lvl8pPr>
              <a:lvl9pPr marL="3886200" indent="-228600" eaLnBrk="0" fontAlgn="base" hangingPunct="0">
                <a:spcBef>
                  <a:spcPct val="0"/>
                </a:spcBef>
                <a:spcAft>
                  <a:spcPct val="0"/>
                </a:spcAft>
                <a:defRPr sz="2400" i="1">
                  <a:solidFill>
                    <a:schemeClr val="tx1"/>
                  </a:solidFill>
                  <a:latin typeface="Arial" charset="0"/>
                  <a:ea typeface="MS PGothic" charset="-128"/>
                </a:defRPr>
              </a:lvl9pPr>
            </a:lstStyle>
            <a:p>
              <a:endParaRPr lang="en-US" altLang="en-US">
                <a:latin typeface="Calibri" charset="0"/>
              </a:endParaRPr>
            </a:p>
          </p:txBody>
        </p:sp>
        <p:sp>
          <p:nvSpPr>
            <p:cNvPr id="18460" name="Text Box 28"/>
            <p:cNvSpPr txBox="1">
              <a:spLocks noChangeArrowheads="1"/>
            </p:cNvSpPr>
            <p:nvPr/>
          </p:nvSpPr>
          <p:spPr bwMode="auto">
            <a:xfrm>
              <a:off x="1680" y="1248"/>
              <a:ext cx="288"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i="1">
                  <a:solidFill>
                    <a:schemeClr val="tx1"/>
                  </a:solidFill>
                  <a:latin typeface="Arial" charset="0"/>
                  <a:ea typeface="MS PGothic" charset="-128"/>
                </a:defRPr>
              </a:lvl1pPr>
              <a:lvl2pPr marL="742950" indent="-285750">
                <a:defRPr sz="2400" i="1">
                  <a:solidFill>
                    <a:schemeClr val="tx1"/>
                  </a:solidFill>
                  <a:latin typeface="Arial" charset="0"/>
                  <a:ea typeface="MS PGothic" charset="-128"/>
                </a:defRPr>
              </a:lvl2pPr>
              <a:lvl3pPr marL="1143000" indent="-228600">
                <a:defRPr sz="2400" i="1">
                  <a:solidFill>
                    <a:schemeClr val="tx1"/>
                  </a:solidFill>
                  <a:latin typeface="Arial" charset="0"/>
                  <a:ea typeface="MS PGothic" charset="-128"/>
                </a:defRPr>
              </a:lvl3pPr>
              <a:lvl4pPr marL="1600200" indent="-228600">
                <a:defRPr sz="2400" i="1">
                  <a:solidFill>
                    <a:schemeClr val="tx1"/>
                  </a:solidFill>
                  <a:latin typeface="Arial" charset="0"/>
                  <a:ea typeface="MS PGothic" charset="-128"/>
                </a:defRPr>
              </a:lvl4pPr>
              <a:lvl5pPr marL="2057400" indent="-228600">
                <a:defRPr sz="2400" i="1">
                  <a:solidFill>
                    <a:schemeClr val="tx1"/>
                  </a:solidFill>
                  <a:latin typeface="Arial" charset="0"/>
                  <a:ea typeface="MS PGothic" charset="-128"/>
                </a:defRPr>
              </a:lvl5pPr>
              <a:lvl6pPr marL="2514600" indent="-228600" eaLnBrk="0" fontAlgn="base" hangingPunct="0">
                <a:spcBef>
                  <a:spcPct val="0"/>
                </a:spcBef>
                <a:spcAft>
                  <a:spcPct val="0"/>
                </a:spcAft>
                <a:defRPr sz="2400" i="1">
                  <a:solidFill>
                    <a:schemeClr val="tx1"/>
                  </a:solidFill>
                  <a:latin typeface="Arial" charset="0"/>
                  <a:ea typeface="MS PGothic" charset="-128"/>
                </a:defRPr>
              </a:lvl6pPr>
              <a:lvl7pPr marL="2971800" indent="-228600" eaLnBrk="0" fontAlgn="base" hangingPunct="0">
                <a:spcBef>
                  <a:spcPct val="0"/>
                </a:spcBef>
                <a:spcAft>
                  <a:spcPct val="0"/>
                </a:spcAft>
                <a:defRPr sz="2400" i="1">
                  <a:solidFill>
                    <a:schemeClr val="tx1"/>
                  </a:solidFill>
                  <a:latin typeface="Arial" charset="0"/>
                  <a:ea typeface="MS PGothic" charset="-128"/>
                </a:defRPr>
              </a:lvl7pPr>
              <a:lvl8pPr marL="3429000" indent="-228600" eaLnBrk="0" fontAlgn="base" hangingPunct="0">
                <a:spcBef>
                  <a:spcPct val="0"/>
                </a:spcBef>
                <a:spcAft>
                  <a:spcPct val="0"/>
                </a:spcAft>
                <a:defRPr sz="2400" i="1">
                  <a:solidFill>
                    <a:schemeClr val="tx1"/>
                  </a:solidFill>
                  <a:latin typeface="Arial" charset="0"/>
                  <a:ea typeface="MS PGothic" charset="-128"/>
                </a:defRPr>
              </a:lvl8pPr>
              <a:lvl9pPr marL="3886200" indent="-228600" eaLnBrk="0" fontAlgn="base" hangingPunct="0">
                <a:spcBef>
                  <a:spcPct val="0"/>
                </a:spcBef>
                <a:spcAft>
                  <a:spcPct val="0"/>
                </a:spcAft>
                <a:defRPr sz="2400" i="1">
                  <a:solidFill>
                    <a:schemeClr val="tx1"/>
                  </a:solidFill>
                  <a:latin typeface="Arial" charset="0"/>
                  <a:ea typeface="MS PGothic" charset="-128"/>
                </a:defRPr>
              </a:lvl9pPr>
            </a:lstStyle>
            <a:p>
              <a:pPr algn="ctr" eaLnBrk="1" hangingPunct="1">
                <a:spcBef>
                  <a:spcPct val="50000"/>
                </a:spcBef>
              </a:pPr>
              <a:r>
                <a:rPr lang="en-US" altLang="en-US" sz="1200">
                  <a:latin typeface="Calibri" charset="0"/>
                </a:rPr>
                <a:t>T</a:t>
              </a:r>
              <a:r>
                <a:rPr lang="en-US" altLang="en-US" sz="1200" baseline="-25000">
                  <a:latin typeface="Calibri" charset="0"/>
                </a:rPr>
                <a:t>A</a:t>
              </a:r>
              <a:endParaRPr lang="en-US" altLang="en-US" sz="1200">
                <a:latin typeface="Calibri" charset="0"/>
              </a:endParaRPr>
            </a:p>
          </p:txBody>
        </p:sp>
        <p:sp>
          <p:nvSpPr>
            <p:cNvPr id="18461" name="AutoShape 29"/>
            <p:cNvSpPr>
              <a:spLocks/>
            </p:cNvSpPr>
            <p:nvPr/>
          </p:nvSpPr>
          <p:spPr bwMode="auto">
            <a:xfrm rot="-5400000">
              <a:off x="1728" y="1728"/>
              <a:ext cx="96" cy="192"/>
            </a:xfrm>
            <a:prstGeom prst="leftBrace">
              <a:avLst>
                <a:gd name="adj1" fmla="val 16667"/>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i="1">
                  <a:solidFill>
                    <a:schemeClr val="tx1"/>
                  </a:solidFill>
                  <a:latin typeface="Arial" charset="0"/>
                  <a:ea typeface="MS PGothic" charset="-128"/>
                </a:defRPr>
              </a:lvl1pPr>
              <a:lvl2pPr marL="742950" indent="-285750">
                <a:defRPr sz="2400" i="1">
                  <a:solidFill>
                    <a:schemeClr val="tx1"/>
                  </a:solidFill>
                  <a:latin typeface="Arial" charset="0"/>
                  <a:ea typeface="MS PGothic" charset="-128"/>
                </a:defRPr>
              </a:lvl2pPr>
              <a:lvl3pPr marL="1143000" indent="-228600">
                <a:defRPr sz="2400" i="1">
                  <a:solidFill>
                    <a:schemeClr val="tx1"/>
                  </a:solidFill>
                  <a:latin typeface="Arial" charset="0"/>
                  <a:ea typeface="MS PGothic" charset="-128"/>
                </a:defRPr>
              </a:lvl3pPr>
              <a:lvl4pPr marL="1600200" indent="-228600">
                <a:defRPr sz="2400" i="1">
                  <a:solidFill>
                    <a:schemeClr val="tx1"/>
                  </a:solidFill>
                  <a:latin typeface="Arial" charset="0"/>
                  <a:ea typeface="MS PGothic" charset="-128"/>
                </a:defRPr>
              </a:lvl4pPr>
              <a:lvl5pPr marL="2057400" indent="-228600">
                <a:defRPr sz="2400" i="1">
                  <a:solidFill>
                    <a:schemeClr val="tx1"/>
                  </a:solidFill>
                  <a:latin typeface="Arial" charset="0"/>
                  <a:ea typeface="MS PGothic" charset="-128"/>
                </a:defRPr>
              </a:lvl5pPr>
              <a:lvl6pPr marL="2514600" indent="-228600" eaLnBrk="0" fontAlgn="base" hangingPunct="0">
                <a:spcBef>
                  <a:spcPct val="0"/>
                </a:spcBef>
                <a:spcAft>
                  <a:spcPct val="0"/>
                </a:spcAft>
                <a:defRPr sz="2400" i="1">
                  <a:solidFill>
                    <a:schemeClr val="tx1"/>
                  </a:solidFill>
                  <a:latin typeface="Arial" charset="0"/>
                  <a:ea typeface="MS PGothic" charset="-128"/>
                </a:defRPr>
              </a:lvl6pPr>
              <a:lvl7pPr marL="2971800" indent="-228600" eaLnBrk="0" fontAlgn="base" hangingPunct="0">
                <a:spcBef>
                  <a:spcPct val="0"/>
                </a:spcBef>
                <a:spcAft>
                  <a:spcPct val="0"/>
                </a:spcAft>
                <a:defRPr sz="2400" i="1">
                  <a:solidFill>
                    <a:schemeClr val="tx1"/>
                  </a:solidFill>
                  <a:latin typeface="Arial" charset="0"/>
                  <a:ea typeface="MS PGothic" charset="-128"/>
                </a:defRPr>
              </a:lvl7pPr>
              <a:lvl8pPr marL="3429000" indent="-228600" eaLnBrk="0" fontAlgn="base" hangingPunct="0">
                <a:spcBef>
                  <a:spcPct val="0"/>
                </a:spcBef>
                <a:spcAft>
                  <a:spcPct val="0"/>
                </a:spcAft>
                <a:defRPr sz="2400" i="1">
                  <a:solidFill>
                    <a:schemeClr val="tx1"/>
                  </a:solidFill>
                  <a:latin typeface="Arial" charset="0"/>
                  <a:ea typeface="MS PGothic" charset="-128"/>
                </a:defRPr>
              </a:lvl8pPr>
              <a:lvl9pPr marL="3886200" indent="-228600" eaLnBrk="0" fontAlgn="base" hangingPunct="0">
                <a:spcBef>
                  <a:spcPct val="0"/>
                </a:spcBef>
                <a:spcAft>
                  <a:spcPct val="0"/>
                </a:spcAft>
                <a:defRPr sz="2400" i="1">
                  <a:solidFill>
                    <a:schemeClr val="tx1"/>
                  </a:solidFill>
                  <a:latin typeface="Arial" charset="0"/>
                  <a:ea typeface="MS PGothic" charset="-128"/>
                </a:defRPr>
              </a:lvl9pPr>
            </a:lstStyle>
            <a:p>
              <a:endParaRPr lang="en-US" altLang="en-US">
                <a:latin typeface="Calibri" charset="0"/>
              </a:endParaRPr>
            </a:p>
          </p:txBody>
        </p:sp>
        <p:sp>
          <p:nvSpPr>
            <p:cNvPr id="18462" name="Text Box 30"/>
            <p:cNvSpPr txBox="1">
              <a:spLocks noChangeArrowheads="1"/>
            </p:cNvSpPr>
            <p:nvPr/>
          </p:nvSpPr>
          <p:spPr bwMode="auto">
            <a:xfrm>
              <a:off x="1536" y="1824"/>
              <a:ext cx="480"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i="1">
                  <a:solidFill>
                    <a:schemeClr val="tx1"/>
                  </a:solidFill>
                  <a:latin typeface="Arial" charset="0"/>
                  <a:ea typeface="MS PGothic" charset="-128"/>
                </a:defRPr>
              </a:lvl1pPr>
              <a:lvl2pPr marL="742950" indent="-285750">
                <a:defRPr sz="2400" i="1">
                  <a:solidFill>
                    <a:schemeClr val="tx1"/>
                  </a:solidFill>
                  <a:latin typeface="Arial" charset="0"/>
                  <a:ea typeface="MS PGothic" charset="-128"/>
                </a:defRPr>
              </a:lvl2pPr>
              <a:lvl3pPr marL="1143000" indent="-228600">
                <a:defRPr sz="2400" i="1">
                  <a:solidFill>
                    <a:schemeClr val="tx1"/>
                  </a:solidFill>
                  <a:latin typeface="Arial" charset="0"/>
                  <a:ea typeface="MS PGothic" charset="-128"/>
                </a:defRPr>
              </a:lvl3pPr>
              <a:lvl4pPr marL="1600200" indent="-228600">
                <a:defRPr sz="2400" i="1">
                  <a:solidFill>
                    <a:schemeClr val="tx1"/>
                  </a:solidFill>
                  <a:latin typeface="Arial" charset="0"/>
                  <a:ea typeface="MS PGothic" charset="-128"/>
                </a:defRPr>
              </a:lvl4pPr>
              <a:lvl5pPr marL="2057400" indent="-228600">
                <a:defRPr sz="2400" i="1">
                  <a:solidFill>
                    <a:schemeClr val="tx1"/>
                  </a:solidFill>
                  <a:latin typeface="Arial" charset="0"/>
                  <a:ea typeface="MS PGothic" charset="-128"/>
                </a:defRPr>
              </a:lvl5pPr>
              <a:lvl6pPr marL="2514600" indent="-228600" eaLnBrk="0" fontAlgn="base" hangingPunct="0">
                <a:spcBef>
                  <a:spcPct val="0"/>
                </a:spcBef>
                <a:spcAft>
                  <a:spcPct val="0"/>
                </a:spcAft>
                <a:defRPr sz="2400" i="1">
                  <a:solidFill>
                    <a:schemeClr val="tx1"/>
                  </a:solidFill>
                  <a:latin typeface="Arial" charset="0"/>
                  <a:ea typeface="MS PGothic" charset="-128"/>
                </a:defRPr>
              </a:lvl6pPr>
              <a:lvl7pPr marL="2971800" indent="-228600" eaLnBrk="0" fontAlgn="base" hangingPunct="0">
                <a:spcBef>
                  <a:spcPct val="0"/>
                </a:spcBef>
                <a:spcAft>
                  <a:spcPct val="0"/>
                </a:spcAft>
                <a:defRPr sz="2400" i="1">
                  <a:solidFill>
                    <a:schemeClr val="tx1"/>
                  </a:solidFill>
                  <a:latin typeface="Arial" charset="0"/>
                  <a:ea typeface="MS PGothic" charset="-128"/>
                </a:defRPr>
              </a:lvl7pPr>
              <a:lvl8pPr marL="3429000" indent="-228600" eaLnBrk="0" fontAlgn="base" hangingPunct="0">
                <a:spcBef>
                  <a:spcPct val="0"/>
                </a:spcBef>
                <a:spcAft>
                  <a:spcPct val="0"/>
                </a:spcAft>
                <a:defRPr sz="2400" i="1">
                  <a:solidFill>
                    <a:schemeClr val="tx1"/>
                  </a:solidFill>
                  <a:latin typeface="Arial" charset="0"/>
                  <a:ea typeface="MS PGothic" charset="-128"/>
                </a:defRPr>
              </a:lvl8pPr>
              <a:lvl9pPr marL="3886200" indent="-228600" eaLnBrk="0" fontAlgn="base" hangingPunct="0">
                <a:spcBef>
                  <a:spcPct val="0"/>
                </a:spcBef>
                <a:spcAft>
                  <a:spcPct val="0"/>
                </a:spcAft>
                <a:defRPr sz="2400" i="1">
                  <a:solidFill>
                    <a:schemeClr val="tx1"/>
                  </a:solidFill>
                  <a:latin typeface="Arial" charset="0"/>
                  <a:ea typeface="MS PGothic" charset="-128"/>
                </a:defRPr>
              </a:lvl9pPr>
            </a:lstStyle>
            <a:p>
              <a:pPr algn="ctr" eaLnBrk="1" hangingPunct="1">
                <a:spcBef>
                  <a:spcPct val="50000"/>
                </a:spcBef>
              </a:pPr>
              <a:r>
                <a:rPr lang="en-US" altLang="en-US" sz="1200">
                  <a:latin typeface="Calibri" charset="0"/>
                </a:rPr>
                <a:t>v + t</a:t>
              </a:r>
              <a:r>
                <a:rPr lang="en-US" altLang="en-US" sz="1200" baseline="-25000">
                  <a:latin typeface="Calibri" charset="0"/>
                </a:rPr>
                <a:t>F</a:t>
              </a:r>
              <a:r>
                <a:rPr lang="en-US" altLang="en-US" sz="1200">
                  <a:latin typeface="Calibri" charset="0"/>
                </a:rPr>
                <a:t>/g</a:t>
              </a:r>
            </a:p>
          </p:txBody>
        </p:sp>
        <p:sp>
          <p:nvSpPr>
            <p:cNvPr id="18463" name="Line 32"/>
            <p:cNvSpPr>
              <a:spLocks noChangeShapeType="1"/>
            </p:cNvSpPr>
            <p:nvPr/>
          </p:nvSpPr>
          <p:spPr bwMode="auto">
            <a:xfrm>
              <a:off x="1536" y="1104"/>
              <a:ext cx="24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64" name="Line 33"/>
            <p:cNvSpPr>
              <a:spLocks noChangeShapeType="1"/>
            </p:cNvSpPr>
            <p:nvPr/>
          </p:nvSpPr>
          <p:spPr bwMode="auto">
            <a:xfrm>
              <a:off x="1248" y="1104"/>
              <a:ext cx="288" cy="0"/>
            </a:xfrm>
            <a:prstGeom prst="line">
              <a:avLst/>
            </a:prstGeom>
            <a:noFill/>
            <a:ln w="28575">
              <a:solidFill>
                <a:srgbClr val="66FF3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65" name="Line 34"/>
            <p:cNvSpPr>
              <a:spLocks noChangeShapeType="1"/>
            </p:cNvSpPr>
            <p:nvPr/>
          </p:nvSpPr>
          <p:spPr bwMode="auto">
            <a:xfrm>
              <a:off x="1776" y="1104"/>
              <a:ext cx="288" cy="0"/>
            </a:xfrm>
            <a:prstGeom prst="line">
              <a:avLst/>
            </a:prstGeom>
            <a:noFill/>
            <a:ln w="28575">
              <a:solidFill>
                <a:srgbClr val="66FF33"/>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8466" name="Group 33"/>
            <p:cNvGrpSpPr>
              <a:grpSpLocks/>
            </p:cNvGrpSpPr>
            <p:nvPr/>
          </p:nvGrpSpPr>
          <p:grpSpPr bwMode="auto">
            <a:xfrm>
              <a:off x="2544" y="1104"/>
              <a:ext cx="480" cy="0"/>
              <a:chOff x="2640" y="3168"/>
              <a:chExt cx="480" cy="0"/>
            </a:xfrm>
          </p:grpSpPr>
          <p:sp>
            <p:nvSpPr>
              <p:cNvPr id="18503" name="Line 36"/>
              <p:cNvSpPr>
                <a:spLocks noChangeShapeType="1"/>
              </p:cNvSpPr>
              <p:nvPr/>
            </p:nvSpPr>
            <p:spPr bwMode="auto">
              <a:xfrm>
                <a:off x="2832" y="3168"/>
                <a:ext cx="288" cy="0"/>
              </a:xfrm>
              <a:prstGeom prst="line">
                <a:avLst/>
              </a:prstGeom>
              <a:noFill/>
              <a:ln w="28575">
                <a:solidFill>
                  <a:srgbClr val="66FF3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04" name="Line 38"/>
              <p:cNvSpPr>
                <a:spLocks noChangeShapeType="1"/>
              </p:cNvSpPr>
              <p:nvPr/>
            </p:nvSpPr>
            <p:spPr bwMode="auto">
              <a:xfrm>
                <a:off x="2640" y="3168"/>
                <a:ext cx="24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8467" name="Group 34"/>
            <p:cNvGrpSpPr>
              <a:grpSpLocks/>
            </p:cNvGrpSpPr>
            <p:nvPr/>
          </p:nvGrpSpPr>
          <p:grpSpPr bwMode="auto">
            <a:xfrm>
              <a:off x="2064" y="1104"/>
              <a:ext cx="480" cy="0"/>
              <a:chOff x="2640" y="3168"/>
              <a:chExt cx="480" cy="0"/>
            </a:xfrm>
          </p:grpSpPr>
          <p:sp>
            <p:nvSpPr>
              <p:cNvPr id="18501" name="Line 41"/>
              <p:cNvSpPr>
                <a:spLocks noChangeShapeType="1"/>
              </p:cNvSpPr>
              <p:nvPr/>
            </p:nvSpPr>
            <p:spPr bwMode="auto">
              <a:xfrm>
                <a:off x="2832" y="3168"/>
                <a:ext cx="288" cy="0"/>
              </a:xfrm>
              <a:prstGeom prst="line">
                <a:avLst/>
              </a:prstGeom>
              <a:noFill/>
              <a:ln w="28575">
                <a:solidFill>
                  <a:srgbClr val="66FF3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02" name="Line 42"/>
              <p:cNvSpPr>
                <a:spLocks noChangeShapeType="1"/>
              </p:cNvSpPr>
              <p:nvPr/>
            </p:nvSpPr>
            <p:spPr bwMode="auto">
              <a:xfrm>
                <a:off x="2640" y="3168"/>
                <a:ext cx="24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8468" name="Line 44"/>
            <p:cNvSpPr>
              <a:spLocks noChangeShapeType="1"/>
            </p:cNvSpPr>
            <p:nvPr/>
          </p:nvSpPr>
          <p:spPr bwMode="auto">
            <a:xfrm>
              <a:off x="1536" y="1008"/>
              <a:ext cx="0" cy="192"/>
            </a:xfrm>
            <a:prstGeom prst="line">
              <a:avLst/>
            </a:prstGeom>
            <a:noFill/>
            <a:ln w="28575">
              <a:solidFill>
                <a:srgbClr val="3399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69" name="Line 45"/>
            <p:cNvSpPr>
              <a:spLocks noChangeShapeType="1"/>
            </p:cNvSpPr>
            <p:nvPr/>
          </p:nvSpPr>
          <p:spPr bwMode="auto">
            <a:xfrm>
              <a:off x="1776" y="1008"/>
              <a:ext cx="0" cy="192"/>
            </a:xfrm>
            <a:prstGeom prst="line">
              <a:avLst/>
            </a:prstGeom>
            <a:noFill/>
            <a:ln w="28575">
              <a:solidFill>
                <a:srgbClr val="3399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70" name="Line 46"/>
            <p:cNvSpPr>
              <a:spLocks noChangeShapeType="1"/>
            </p:cNvSpPr>
            <p:nvPr/>
          </p:nvSpPr>
          <p:spPr bwMode="auto">
            <a:xfrm>
              <a:off x="2064" y="1008"/>
              <a:ext cx="0" cy="192"/>
            </a:xfrm>
            <a:prstGeom prst="line">
              <a:avLst/>
            </a:prstGeom>
            <a:noFill/>
            <a:ln w="28575">
              <a:solidFill>
                <a:srgbClr val="3399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71" name="Line 47"/>
            <p:cNvSpPr>
              <a:spLocks noChangeShapeType="1"/>
            </p:cNvSpPr>
            <p:nvPr/>
          </p:nvSpPr>
          <p:spPr bwMode="auto">
            <a:xfrm>
              <a:off x="2304" y="1008"/>
              <a:ext cx="0" cy="192"/>
            </a:xfrm>
            <a:prstGeom prst="line">
              <a:avLst/>
            </a:prstGeom>
            <a:noFill/>
            <a:ln w="28575">
              <a:solidFill>
                <a:srgbClr val="3399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72" name="Line 48"/>
            <p:cNvSpPr>
              <a:spLocks noChangeShapeType="1"/>
            </p:cNvSpPr>
            <p:nvPr/>
          </p:nvSpPr>
          <p:spPr bwMode="auto">
            <a:xfrm>
              <a:off x="2544" y="1008"/>
              <a:ext cx="0" cy="192"/>
            </a:xfrm>
            <a:prstGeom prst="line">
              <a:avLst/>
            </a:prstGeom>
            <a:noFill/>
            <a:ln w="28575">
              <a:solidFill>
                <a:srgbClr val="3399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73" name="Line 49"/>
            <p:cNvSpPr>
              <a:spLocks noChangeShapeType="1"/>
            </p:cNvSpPr>
            <p:nvPr/>
          </p:nvSpPr>
          <p:spPr bwMode="auto">
            <a:xfrm>
              <a:off x="2784" y="1008"/>
              <a:ext cx="0" cy="192"/>
            </a:xfrm>
            <a:prstGeom prst="line">
              <a:avLst/>
            </a:prstGeom>
            <a:noFill/>
            <a:ln w="28575">
              <a:solidFill>
                <a:srgbClr val="3399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74" name="AutoShape 50"/>
            <p:cNvSpPr>
              <a:spLocks/>
            </p:cNvSpPr>
            <p:nvPr/>
          </p:nvSpPr>
          <p:spPr bwMode="auto">
            <a:xfrm rot="5400000">
              <a:off x="2400" y="1104"/>
              <a:ext cx="48" cy="240"/>
            </a:xfrm>
            <a:prstGeom prst="rightBrace">
              <a:avLst>
                <a:gd name="adj1" fmla="val 41667"/>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i="1">
                  <a:solidFill>
                    <a:schemeClr val="tx1"/>
                  </a:solidFill>
                  <a:latin typeface="Arial" charset="0"/>
                  <a:ea typeface="MS PGothic" charset="-128"/>
                </a:defRPr>
              </a:lvl1pPr>
              <a:lvl2pPr marL="742950" indent="-285750">
                <a:defRPr sz="2400" i="1">
                  <a:solidFill>
                    <a:schemeClr val="tx1"/>
                  </a:solidFill>
                  <a:latin typeface="Arial" charset="0"/>
                  <a:ea typeface="MS PGothic" charset="-128"/>
                </a:defRPr>
              </a:lvl2pPr>
              <a:lvl3pPr marL="1143000" indent="-228600">
                <a:defRPr sz="2400" i="1">
                  <a:solidFill>
                    <a:schemeClr val="tx1"/>
                  </a:solidFill>
                  <a:latin typeface="Arial" charset="0"/>
                  <a:ea typeface="MS PGothic" charset="-128"/>
                </a:defRPr>
              </a:lvl3pPr>
              <a:lvl4pPr marL="1600200" indent="-228600">
                <a:defRPr sz="2400" i="1">
                  <a:solidFill>
                    <a:schemeClr val="tx1"/>
                  </a:solidFill>
                  <a:latin typeface="Arial" charset="0"/>
                  <a:ea typeface="MS PGothic" charset="-128"/>
                </a:defRPr>
              </a:lvl4pPr>
              <a:lvl5pPr marL="2057400" indent="-228600">
                <a:defRPr sz="2400" i="1">
                  <a:solidFill>
                    <a:schemeClr val="tx1"/>
                  </a:solidFill>
                  <a:latin typeface="Arial" charset="0"/>
                  <a:ea typeface="MS PGothic" charset="-128"/>
                </a:defRPr>
              </a:lvl5pPr>
              <a:lvl6pPr marL="2514600" indent="-228600" eaLnBrk="0" fontAlgn="base" hangingPunct="0">
                <a:spcBef>
                  <a:spcPct val="0"/>
                </a:spcBef>
                <a:spcAft>
                  <a:spcPct val="0"/>
                </a:spcAft>
                <a:defRPr sz="2400" i="1">
                  <a:solidFill>
                    <a:schemeClr val="tx1"/>
                  </a:solidFill>
                  <a:latin typeface="Arial" charset="0"/>
                  <a:ea typeface="MS PGothic" charset="-128"/>
                </a:defRPr>
              </a:lvl6pPr>
              <a:lvl7pPr marL="2971800" indent="-228600" eaLnBrk="0" fontAlgn="base" hangingPunct="0">
                <a:spcBef>
                  <a:spcPct val="0"/>
                </a:spcBef>
                <a:spcAft>
                  <a:spcPct val="0"/>
                </a:spcAft>
                <a:defRPr sz="2400" i="1">
                  <a:solidFill>
                    <a:schemeClr val="tx1"/>
                  </a:solidFill>
                  <a:latin typeface="Arial" charset="0"/>
                  <a:ea typeface="MS PGothic" charset="-128"/>
                </a:defRPr>
              </a:lvl7pPr>
              <a:lvl8pPr marL="3429000" indent="-228600" eaLnBrk="0" fontAlgn="base" hangingPunct="0">
                <a:spcBef>
                  <a:spcPct val="0"/>
                </a:spcBef>
                <a:spcAft>
                  <a:spcPct val="0"/>
                </a:spcAft>
                <a:defRPr sz="2400" i="1">
                  <a:solidFill>
                    <a:schemeClr val="tx1"/>
                  </a:solidFill>
                  <a:latin typeface="Arial" charset="0"/>
                  <a:ea typeface="MS PGothic" charset="-128"/>
                </a:defRPr>
              </a:lvl8pPr>
              <a:lvl9pPr marL="3886200" indent="-228600" eaLnBrk="0" fontAlgn="base" hangingPunct="0">
                <a:spcBef>
                  <a:spcPct val="0"/>
                </a:spcBef>
                <a:spcAft>
                  <a:spcPct val="0"/>
                </a:spcAft>
                <a:defRPr sz="2400" i="1">
                  <a:solidFill>
                    <a:schemeClr val="tx1"/>
                  </a:solidFill>
                  <a:latin typeface="Arial" charset="0"/>
                  <a:ea typeface="MS PGothic" charset="-128"/>
                </a:defRPr>
              </a:lvl9pPr>
            </a:lstStyle>
            <a:p>
              <a:endParaRPr lang="en-US" altLang="en-US">
                <a:latin typeface="Calibri" charset="0"/>
              </a:endParaRPr>
            </a:p>
          </p:txBody>
        </p:sp>
        <p:sp>
          <p:nvSpPr>
            <p:cNvPr id="18475" name="AutoShape 51"/>
            <p:cNvSpPr>
              <a:spLocks/>
            </p:cNvSpPr>
            <p:nvPr/>
          </p:nvSpPr>
          <p:spPr bwMode="auto">
            <a:xfrm rot="5400000">
              <a:off x="1896" y="1080"/>
              <a:ext cx="48" cy="288"/>
            </a:xfrm>
            <a:prstGeom prst="rightBrace">
              <a:avLst>
                <a:gd name="adj1" fmla="val 50000"/>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i="1">
                  <a:solidFill>
                    <a:schemeClr val="tx1"/>
                  </a:solidFill>
                  <a:latin typeface="Arial" charset="0"/>
                  <a:ea typeface="MS PGothic" charset="-128"/>
                </a:defRPr>
              </a:lvl1pPr>
              <a:lvl2pPr marL="742950" indent="-285750">
                <a:defRPr sz="2400" i="1">
                  <a:solidFill>
                    <a:schemeClr val="tx1"/>
                  </a:solidFill>
                  <a:latin typeface="Arial" charset="0"/>
                  <a:ea typeface="MS PGothic" charset="-128"/>
                </a:defRPr>
              </a:lvl2pPr>
              <a:lvl3pPr marL="1143000" indent="-228600">
                <a:defRPr sz="2400" i="1">
                  <a:solidFill>
                    <a:schemeClr val="tx1"/>
                  </a:solidFill>
                  <a:latin typeface="Arial" charset="0"/>
                  <a:ea typeface="MS PGothic" charset="-128"/>
                </a:defRPr>
              </a:lvl3pPr>
              <a:lvl4pPr marL="1600200" indent="-228600">
                <a:defRPr sz="2400" i="1">
                  <a:solidFill>
                    <a:schemeClr val="tx1"/>
                  </a:solidFill>
                  <a:latin typeface="Arial" charset="0"/>
                  <a:ea typeface="MS PGothic" charset="-128"/>
                </a:defRPr>
              </a:lvl4pPr>
              <a:lvl5pPr marL="2057400" indent="-228600">
                <a:defRPr sz="2400" i="1">
                  <a:solidFill>
                    <a:schemeClr val="tx1"/>
                  </a:solidFill>
                  <a:latin typeface="Arial" charset="0"/>
                  <a:ea typeface="MS PGothic" charset="-128"/>
                </a:defRPr>
              </a:lvl5pPr>
              <a:lvl6pPr marL="2514600" indent="-228600" eaLnBrk="0" fontAlgn="base" hangingPunct="0">
                <a:spcBef>
                  <a:spcPct val="0"/>
                </a:spcBef>
                <a:spcAft>
                  <a:spcPct val="0"/>
                </a:spcAft>
                <a:defRPr sz="2400" i="1">
                  <a:solidFill>
                    <a:schemeClr val="tx1"/>
                  </a:solidFill>
                  <a:latin typeface="Arial" charset="0"/>
                  <a:ea typeface="MS PGothic" charset="-128"/>
                </a:defRPr>
              </a:lvl6pPr>
              <a:lvl7pPr marL="2971800" indent="-228600" eaLnBrk="0" fontAlgn="base" hangingPunct="0">
                <a:spcBef>
                  <a:spcPct val="0"/>
                </a:spcBef>
                <a:spcAft>
                  <a:spcPct val="0"/>
                </a:spcAft>
                <a:defRPr sz="2400" i="1">
                  <a:solidFill>
                    <a:schemeClr val="tx1"/>
                  </a:solidFill>
                  <a:latin typeface="Arial" charset="0"/>
                  <a:ea typeface="MS PGothic" charset="-128"/>
                </a:defRPr>
              </a:lvl7pPr>
              <a:lvl8pPr marL="3429000" indent="-228600" eaLnBrk="0" fontAlgn="base" hangingPunct="0">
                <a:spcBef>
                  <a:spcPct val="0"/>
                </a:spcBef>
                <a:spcAft>
                  <a:spcPct val="0"/>
                </a:spcAft>
                <a:defRPr sz="2400" i="1">
                  <a:solidFill>
                    <a:schemeClr val="tx1"/>
                  </a:solidFill>
                  <a:latin typeface="Arial" charset="0"/>
                  <a:ea typeface="MS PGothic" charset="-128"/>
                </a:defRPr>
              </a:lvl8pPr>
              <a:lvl9pPr marL="3886200" indent="-228600" eaLnBrk="0" fontAlgn="base" hangingPunct="0">
                <a:spcBef>
                  <a:spcPct val="0"/>
                </a:spcBef>
                <a:spcAft>
                  <a:spcPct val="0"/>
                </a:spcAft>
                <a:defRPr sz="2400" i="1">
                  <a:solidFill>
                    <a:schemeClr val="tx1"/>
                  </a:solidFill>
                  <a:latin typeface="Arial" charset="0"/>
                  <a:ea typeface="MS PGothic" charset="-128"/>
                </a:defRPr>
              </a:lvl9pPr>
            </a:lstStyle>
            <a:p>
              <a:endParaRPr lang="en-US" altLang="en-US">
                <a:latin typeface="Calibri" charset="0"/>
              </a:endParaRPr>
            </a:p>
          </p:txBody>
        </p:sp>
        <p:sp>
          <p:nvSpPr>
            <p:cNvPr id="18476" name="AutoShape 52"/>
            <p:cNvSpPr>
              <a:spLocks/>
            </p:cNvSpPr>
            <p:nvPr/>
          </p:nvSpPr>
          <p:spPr bwMode="auto">
            <a:xfrm rot="5400000">
              <a:off x="1368" y="1080"/>
              <a:ext cx="48" cy="288"/>
            </a:xfrm>
            <a:prstGeom prst="rightBrace">
              <a:avLst>
                <a:gd name="adj1" fmla="val 50000"/>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i="1">
                  <a:solidFill>
                    <a:schemeClr val="tx1"/>
                  </a:solidFill>
                  <a:latin typeface="Arial" charset="0"/>
                  <a:ea typeface="MS PGothic" charset="-128"/>
                </a:defRPr>
              </a:lvl1pPr>
              <a:lvl2pPr marL="742950" indent="-285750">
                <a:defRPr sz="2400" i="1">
                  <a:solidFill>
                    <a:schemeClr val="tx1"/>
                  </a:solidFill>
                  <a:latin typeface="Arial" charset="0"/>
                  <a:ea typeface="MS PGothic" charset="-128"/>
                </a:defRPr>
              </a:lvl2pPr>
              <a:lvl3pPr marL="1143000" indent="-228600">
                <a:defRPr sz="2400" i="1">
                  <a:solidFill>
                    <a:schemeClr val="tx1"/>
                  </a:solidFill>
                  <a:latin typeface="Arial" charset="0"/>
                  <a:ea typeface="MS PGothic" charset="-128"/>
                </a:defRPr>
              </a:lvl3pPr>
              <a:lvl4pPr marL="1600200" indent="-228600">
                <a:defRPr sz="2400" i="1">
                  <a:solidFill>
                    <a:schemeClr val="tx1"/>
                  </a:solidFill>
                  <a:latin typeface="Arial" charset="0"/>
                  <a:ea typeface="MS PGothic" charset="-128"/>
                </a:defRPr>
              </a:lvl4pPr>
              <a:lvl5pPr marL="2057400" indent="-228600">
                <a:defRPr sz="2400" i="1">
                  <a:solidFill>
                    <a:schemeClr val="tx1"/>
                  </a:solidFill>
                  <a:latin typeface="Arial" charset="0"/>
                  <a:ea typeface="MS PGothic" charset="-128"/>
                </a:defRPr>
              </a:lvl5pPr>
              <a:lvl6pPr marL="2514600" indent="-228600" eaLnBrk="0" fontAlgn="base" hangingPunct="0">
                <a:spcBef>
                  <a:spcPct val="0"/>
                </a:spcBef>
                <a:spcAft>
                  <a:spcPct val="0"/>
                </a:spcAft>
                <a:defRPr sz="2400" i="1">
                  <a:solidFill>
                    <a:schemeClr val="tx1"/>
                  </a:solidFill>
                  <a:latin typeface="Arial" charset="0"/>
                  <a:ea typeface="MS PGothic" charset="-128"/>
                </a:defRPr>
              </a:lvl6pPr>
              <a:lvl7pPr marL="2971800" indent="-228600" eaLnBrk="0" fontAlgn="base" hangingPunct="0">
                <a:spcBef>
                  <a:spcPct val="0"/>
                </a:spcBef>
                <a:spcAft>
                  <a:spcPct val="0"/>
                </a:spcAft>
                <a:defRPr sz="2400" i="1">
                  <a:solidFill>
                    <a:schemeClr val="tx1"/>
                  </a:solidFill>
                  <a:latin typeface="Arial" charset="0"/>
                  <a:ea typeface="MS PGothic" charset="-128"/>
                </a:defRPr>
              </a:lvl7pPr>
              <a:lvl8pPr marL="3429000" indent="-228600" eaLnBrk="0" fontAlgn="base" hangingPunct="0">
                <a:spcBef>
                  <a:spcPct val="0"/>
                </a:spcBef>
                <a:spcAft>
                  <a:spcPct val="0"/>
                </a:spcAft>
                <a:defRPr sz="2400" i="1">
                  <a:solidFill>
                    <a:schemeClr val="tx1"/>
                  </a:solidFill>
                  <a:latin typeface="Arial" charset="0"/>
                  <a:ea typeface="MS PGothic" charset="-128"/>
                </a:defRPr>
              </a:lvl8pPr>
              <a:lvl9pPr marL="3886200" indent="-228600" eaLnBrk="0" fontAlgn="base" hangingPunct="0">
                <a:spcBef>
                  <a:spcPct val="0"/>
                </a:spcBef>
                <a:spcAft>
                  <a:spcPct val="0"/>
                </a:spcAft>
                <a:defRPr sz="2400" i="1">
                  <a:solidFill>
                    <a:schemeClr val="tx1"/>
                  </a:solidFill>
                  <a:latin typeface="Arial" charset="0"/>
                  <a:ea typeface="MS PGothic" charset="-128"/>
                </a:defRPr>
              </a:lvl9pPr>
            </a:lstStyle>
            <a:p>
              <a:endParaRPr lang="en-US" altLang="en-US">
                <a:latin typeface="Calibri" charset="0"/>
              </a:endParaRPr>
            </a:p>
          </p:txBody>
        </p:sp>
        <p:sp>
          <p:nvSpPr>
            <p:cNvPr id="18477" name="Text Box 53"/>
            <p:cNvSpPr txBox="1">
              <a:spLocks noChangeArrowheads="1"/>
            </p:cNvSpPr>
            <p:nvPr/>
          </p:nvSpPr>
          <p:spPr bwMode="auto">
            <a:xfrm>
              <a:off x="1776" y="1200"/>
              <a:ext cx="288"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i="1">
                  <a:solidFill>
                    <a:schemeClr val="tx1"/>
                  </a:solidFill>
                  <a:latin typeface="Arial" charset="0"/>
                  <a:ea typeface="MS PGothic" charset="-128"/>
                </a:defRPr>
              </a:lvl1pPr>
              <a:lvl2pPr marL="742950" indent="-285750">
                <a:defRPr sz="2400" i="1">
                  <a:solidFill>
                    <a:schemeClr val="tx1"/>
                  </a:solidFill>
                  <a:latin typeface="Arial" charset="0"/>
                  <a:ea typeface="MS PGothic" charset="-128"/>
                </a:defRPr>
              </a:lvl2pPr>
              <a:lvl3pPr marL="1143000" indent="-228600">
                <a:defRPr sz="2400" i="1">
                  <a:solidFill>
                    <a:schemeClr val="tx1"/>
                  </a:solidFill>
                  <a:latin typeface="Arial" charset="0"/>
                  <a:ea typeface="MS PGothic" charset="-128"/>
                </a:defRPr>
              </a:lvl3pPr>
              <a:lvl4pPr marL="1600200" indent="-228600">
                <a:defRPr sz="2400" i="1">
                  <a:solidFill>
                    <a:schemeClr val="tx1"/>
                  </a:solidFill>
                  <a:latin typeface="Arial" charset="0"/>
                  <a:ea typeface="MS PGothic" charset="-128"/>
                </a:defRPr>
              </a:lvl4pPr>
              <a:lvl5pPr marL="2057400" indent="-228600">
                <a:defRPr sz="2400" i="1">
                  <a:solidFill>
                    <a:schemeClr val="tx1"/>
                  </a:solidFill>
                  <a:latin typeface="Arial" charset="0"/>
                  <a:ea typeface="MS PGothic" charset="-128"/>
                </a:defRPr>
              </a:lvl5pPr>
              <a:lvl6pPr marL="2514600" indent="-228600" eaLnBrk="0" fontAlgn="base" hangingPunct="0">
                <a:spcBef>
                  <a:spcPct val="0"/>
                </a:spcBef>
                <a:spcAft>
                  <a:spcPct val="0"/>
                </a:spcAft>
                <a:defRPr sz="2400" i="1">
                  <a:solidFill>
                    <a:schemeClr val="tx1"/>
                  </a:solidFill>
                  <a:latin typeface="Arial" charset="0"/>
                  <a:ea typeface="MS PGothic" charset="-128"/>
                </a:defRPr>
              </a:lvl6pPr>
              <a:lvl7pPr marL="2971800" indent="-228600" eaLnBrk="0" fontAlgn="base" hangingPunct="0">
                <a:spcBef>
                  <a:spcPct val="0"/>
                </a:spcBef>
                <a:spcAft>
                  <a:spcPct val="0"/>
                </a:spcAft>
                <a:defRPr sz="2400" i="1">
                  <a:solidFill>
                    <a:schemeClr val="tx1"/>
                  </a:solidFill>
                  <a:latin typeface="Arial" charset="0"/>
                  <a:ea typeface="MS PGothic" charset="-128"/>
                </a:defRPr>
              </a:lvl7pPr>
              <a:lvl8pPr marL="3429000" indent="-228600" eaLnBrk="0" fontAlgn="base" hangingPunct="0">
                <a:spcBef>
                  <a:spcPct val="0"/>
                </a:spcBef>
                <a:spcAft>
                  <a:spcPct val="0"/>
                </a:spcAft>
                <a:defRPr sz="2400" i="1">
                  <a:solidFill>
                    <a:schemeClr val="tx1"/>
                  </a:solidFill>
                  <a:latin typeface="Arial" charset="0"/>
                  <a:ea typeface="MS PGothic" charset="-128"/>
                </a:defRPr>
              </a:lvl8pPr>
              <a:lvl9pPr marL="3886200" indent="-228600" eaLnBrk="0" fontAlgn="base" hangingPunct="0">
                <a:spcBef>
                  <a:spcPct val="0"/>
                </a:spcBef>
                <a:spcAft>
                  <a:spcPct val="0"/>
                </a:spcAft>
                <a:defRPr sz="2400" i="1">
                  <a:solidFill>
                    <a:schemeClr val="tx1"/>
                  </a:solidFill>
                  <a:latin typeface="Arial" charset="0"/>
                  <a:ea typeface="MS PGothic" charset="-128"/>
                </a:defRPr>
              </a:lvl9pPr>
            </a:lstStyle>
            <a:p>
              <a:pPr algn="ctr" eaLnBrk="1" hangingPunct="1">
                <a:spcBef>
                  <a:spcPct val="50000"/>
                </a:spcBef>
              </a:pPr>
              <a:r>
                <a:rPr lang="en-US" altLang="en-US" sz="1200">
                  <a:latin typeface="Calibri" charset="0"/>
                </a:rPr>
                <a:t>t</a:t>
              </a:r>
              <a:r>
                <a:rPr lang="en-US" altLang="en-US" sz="1200" baseline="-25000">
                  <a:latin typeface="Calibri" charset="0"/>
                </a:rPr>
                <a:t>F</a:t>
              </a:r>
              <a:endParaRPr lang="en-US" altLang="en-US" sz="1200">
                <a:latin typeface="Calibri" charset="0"/>
              </a:endParaRPr>
            </a:p>
          </p:txBody>
        </p:sp>
        <p:sp>
          <p:nvSpPr>
            <p:cNvPr id="18478" name="Text Box 54"/>
            <p:cNvSpPr txBox="1">
              <a:spLocks noChangeArrowheads="1"/>
            </p:cNvSpPr>
            <p:nvPr/>
          </p:nvSpPr>
          <p:spPr bwMode="auto">
            <a:xfrm>
              <a:off x="2784" y="1200"/>
              <a:ext cx="288"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i="1">
                  <a:solidFill>
                    <a:schemeClr val="tx1"/>
                  </a:solidFill>
                  <a:latin typeface="Arial" charset="0"/>
                  <a:ea typeface="MS PGothic" charset="-128"/>
                </a:defRPr>
              </a:lvl1pPr>
              <a:lvl2pPr marL="742950" indent="-285750">
                <a:defRPr sz="2400" i="1">
                  <a:solidFill>
                    <a:schemeClr val="tx1"/>
                  </a:solidFill>
                  <a:latin typeface="Arial" charset="0"/>
                  <a:ea typeface="MS PGothic" charset="-128"/>
                </a:defRPr>
              </a:lvl2pPr>
              <a:lvl3pPr marL="1143000" indent="-228600">
                <a:defRPr sz="2400" i="1">
                  <a:solidFill>
                    <a:schemeClr val="tx1"/>
                  </a:solidFill>
                  <a:latin typeface="Arial" charset="0"/>
                  <a:ea typeface="MS PGothic" charset="-128"/>
                </a:defRPr>
              </a:lvl3pPr>
              <a:lvl4pPr marL="1600200" indent="-228600">
                <a:defRPr sz="2400" i="1">
                  <a:solidFill>
                    <a:schemeClr val="tx1"/>
                  </a:solidFill>
                  <a:latin typeface="Arial" charset="0"/>
                  <a:ea typeface="MS PGothic" charset="-128"/>
                </a:defRPr>
              </a:lvl4pPr>
              <a:lvl5pPr marL="2057400" indent="-228600">
                <a:defRPr sz="2400" i="1">
                  <a:solidFill>
                    <a:schemeClr val="tx1"/>
                  </a:solidFill>
                  <a:latin typeface="Arial" charset="0"/>
                  <a:ea typeface="MS PGothic" charset="-128"/>
                </a:defRPr>
              </a:lvl5pPr>
              <a:lvl6pPr marL="2514600" indent="-228600" eaLnBrk="0" fontAlgn="base" hangingPunct="0">
                <a:spcBef>
                  <a:spcPct val="0"/>
                </a:spcBef>
                <a:spcAft>
                  <a:spcPct val="0"/>
                </a:spcAft>
                <a:defRPr sz="2400" i="1">
                  <a:solidFill>
                    <a:schemeClr val="tx1"/>
                  </a:solidFill>
                  <a:latin typeface="Arial" charset="0"/>
                  <a:ea typeface="MS PGothic" charset="-128"/>
                </a:defRPr>
              </a:lvl6pPr>
              <a:lvl7pPr marL="2971800" indent="-228600" eaLnBrk="0" fontAlgn="base" hangingPunct="0">
                <a:spcBef>
                  <a:spcPct val="0"/>
                </a:spcBef>
                <a:spcAft>
                  <a:spcPct val="0"/>
                </a:spcAft>
                <a:defRPr sz="2400" i="1">
                  <a:solidFill>
                    <a:schemeClr val="tx1"/>
                  </a:solidFill>
                  <a:latin typeface="Arial" charset="0"/>
                  <a:ea typeface="MS PGothic" charset="-128"/>
                </a:defRPr>
              </a:lvl7pPr>
              <a:lvl8pPr marL="3429000" indent="-228600" eaLnBrk="0" fontAlgn="base" hangingPunct="0">
                <a:spcBef>
                  <a:spcPct val="0"/>
                </a:spcBef>
                <a:spcAft>
                  <a:spcPct val="0"/>
                </a:spcAft>
                <a:defRPr sz="2400" i="1">
                  <a:solidFill>
                    <a:schemeClr val="tx1"/>
                  </a:solidFill>
                  <a:latin typeface="Arial" charset="0"/>
                  <a:ea typeface="MS PGothic" charset="-128"/>
                </a:defRPr>
              </a:lvl8pPr>
              <a:lvl9pPr marL="3886200" indent="-228600" eaLnBrk="0" fontAlgn="base" hangingPunct="0">
                <a:spcBef>
                  <a:spcPct val="0"/>
                </a:spcBef>
                <a:spcAft>
                  <a:spcPct val="0"/>
                </a:spcAft>
                <a:defRPr sz="2400" i="1">
                  <a:solidFill>
                    <a:schemeClr val="tx1"/>
                  </a:solidFill>
                  <a:latin typeface="Arial" charset="0"/>
                  <a:ea typeface="MS PGothic" charset="-128"/>
                </a:defRPr>
              </a:lvl9pPr>
            </a:lstStyle>
            <a:p>
              <a:pPr algn="ctr" eaLnBrk="1" hangingPunct="1">
                <a:spcBef>
                  <a:spcPct val="50000"/>
                </a:spcBef>
              </a:pPr>
              <a:r>
                <a:rPr lang="en-US" altLang="en-US" sz="1200">
                  <a:latin typeface="Calibri" charset="0"/>
                </a:rPr>
                <a:t>t</a:t>
              </a:r>
              <a:r>
                <a:rPr lang="en-US" altLang="en-US" sz="1200" baseline="-25000">
                  <a:latin typeface="Calibri" charset="0"/>
                </a:rPr>
                <a:t>F</a:t>
              </a:r>
              <a:endParaRPr lang="en-US" altLang="en-US" sz="1200">
                <a:latin typeface="Calibri" charset="0"/>
              </a:endParaRPr>
            </a:p>
          </p:txBody>
        </p:sp>
        <p:sp>
          <p:nvSpPr>
            <p:cNvPr id="18479" name="Text Box 55"/>
            <p:cNvSpPr txBox="1">
              <a:spLocks noChangeArrowheads="1"/>
            </p:cNvSpPr>
            <p:nvPr/>
          </p:nvSpPr>
          <p:spPr bwMode="auto">
            <a:xfrm>
              <a:off x="1248" y="1200"/>
              <a:ext cx="288"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i="1">
                  <a:solidFill>
                    <a:schemeClr val="tx1"/>
                  </a:solidFill>
                  <a:latin typeface="Arial" charset="0"/>
                  <a:ea typeface="MS PGothic" charset="-128"/>
                </a:defRPr>
              </a:lvl1pPr>
              <a:lvl2pPr marL="742950" indent="-285750">
                <a:defRPr sz="2400" i="1">
                  <a:solidFill>
                    <a:schemeClr val="tx1"/>
                  </a:solidFill>
                  <a:latin typeface="Arial" charset="0"/>
                  <a:ea typeface="MS PGothic" charset="-128"/>
                </a:defRPr>
              </a:lvl2pPr>
              <a:lvl3pPr marL="1143000" indent="-228600">
                <a:defRPr sz="2400" i="1">
                  <a:solidFill>
                    <a:schemeClr val="tx1"/>
                  </a:solidFill>
                  <a:latin typeface="Arial" charset="0"/>
                  <a:ea typeface="MS PGothic" charset="-128"/>
                </a:defRPr>
              </a:lvl3pPr>
              <a:lvl4pPr marL="1600200" indent="-228600">
                <a:defRPr sz="2400" i="1">
                  <a:solidFill>
                    <a:schemeClr val="tx1"/>
                  </a:solidFill>
                  <a:latin typeface="Arial" charset="0"/>
                  <a:ea typeface="MS PGothic" charset="-128"/>
                </a:defRPr>
              </a:lvl4pPr>
              <a:lvl5pPr marL="2057400" indent="-228600">
                <a:defRPr sz="2400" i="1">
                  <a:solidFill>
                    <a:schemeClr val="tx1"/>
                  </a:solidFill>
                  <a:latin typeface="Arial" charset="0"/>
                  <a:ea typeface="MS PGothic" charset="-128"/>
                </a:defRPr>
              </a:lvl5pPr>
              <a:lvl6pPr marL="2514600" indent="-228600" eaLnBrk="0" fontAlgn="base" hangingPunct="0">
                <a:spcBef>
                  <a:spcPct val="0"/>
                </a:spcBef>
                <a:spcAft>
                  <a:spcPct val="0"/>
                </a:spcAft>
                <a:defRPr sz="2400" i="1">
                  <a:solidFill>
                    <a:schemeClr val="tx1"/>
                  </a:solidFill>
                  <a:latin typeface="Arial" charset="0"/>
                  <a:ea typeface="MS PGothic" charset="-128"/>
                </a:defRPr>
              </a:lvl6pPr>
              <a:lvl7pPr marL="2971800" indent="-228600" eaLnBrk="0" fontAlgn="base" hangingPunct="0">
                <a:spcBef>
                  <a:spcPct val="0"/>
                </a:spcBef>
                <a:spcAft>
                  <a:spcPct val="0"/>
                </a:spcAft>
                <a:defRPr sz="2400" i="1">
                  <a:solidFill>
                    <a:schemeClr val="tx1"/>
                  </a:solidFill>
                  <a:latin typeface="Arial" charset="0"/>
                  <a:ea typeface="MS PGothic" charset="-128"/>
                </a:defRPr>
              </a:lvl7pPr>
              <a:lvl8pPr marL="3429000" indent="-228600" eaLnBrk="0" fontAlgn="base" hangingPunct="0">
                <a:spcBef>
                  <a:spcPct val="0"/>
                </a:spcBef>
                <a:spcAft>
                  <a:spcPct val="0"/>
                </a:spcAft>
                <a:defRPr sz="2400" i="1">
                  <a:solidFill>
                    <a:schemeClr val="tx1"/>
                  </a:solidFill>
                  <a:latin typeface="Arial" charset="0"/>
                  <a:ea typeface="MS PGothic" charset="-128"/>
                </a:defRPr>
              </a:lvl8pPr>
              <a:lvl9pPr marL="3886200" indent="-228600" eaLnBrk="0" fontAlgn="base" hangingPunct="0">
                <a:spcBef>
                  <a:spcPct val="0"/>
                </a:spcBef>
                <a:spcAft>
                  <a:spcPct val="0"/>
                </a:spcAft>
                <a:defRPr sz="2400" i="1">
                  <a:solidFill>
                    <a:schemeClr val="tx1"/>
                  </a:solidFill>
                  <a:latin typeface="Arial" charset="0"/>
                  <a:ea typeface="MS PGothic" charset="-128"/>
                </a:defRPr>
              </a:lvl9pPr>
            </a:lstStyle>
            <a:p>
              <a:pPr algn="ctr" eaLnBrk="1" hangingPunct="1">
                <a:spcBef>
                  <a:spcPct val="50000"/>
                </a:spcBef>
              </a:pPr>
              <a:r>
                <a:rPr lang="en-US" altLang="en-US" sz="1200">
                  <a:latin typeface="Calibri" charset="0"/>
                </a:rPr>
                <a:t>t</a:t>
              </a:r>
              <a:r>
                <a:rPr lang="en-US" altLang="en-US" sz="1200" baseline="-25000">
                  <a:latin typeface="Calibri" charset="0"/>
                </a:rPr>
                <a:t>F</a:t>
              </a:r>
              <a:endParaRPr lang="en-US" altLang="en-US" sz="1200">
                <a:latin typeface="Calibri" charset="0"/>
              </a:endParaRPr>
            </a:p>
          </p:txBody>
        </p:sp>
        <p:grpSp>
          <p:nvGrpSpPr>
            <p:cNvPr id="18480" name="Group 61"/>
            <p:cNvGrpSpPr>
              <a:grpSpLocks/>
            </p:cNvGrpSpPr>
            <p:nvPr/>
          </p:nvGrpSpPr>
          <p:grpSpPr bwMode="auto">
            <a:xfrm>
              <a:off x="1248" y="1680"/>
              <a:ext cx="192" cy="0"/>
              <a:chOff x="1872" y="2784"/>
              <a:chExt cx="192" cy="0"/>
            </a:xfrm>
          </p:grpSpPr>
          <p:sp>
            <p:nvSpPr>
              <p:cNvPr id="18499" name="Line 58"/>
              <p:cNvSpPr>
                <a:spLocks noChangeShapeType="1"/>
              </p:cNvSpPr>
              <p:nvPr/>
            </p:nvSpPr>
            <p:spPr bwMode="auto">
              <a:xfrm>
                <a:off x="1968" y="2784"/>
                <a:ext cx="96" cy="0"/>
              </a:xfrm>
              <a:prstGeom prst="line">
                <a:avLst/>
              </a:prstGeom>
              <a:noFill/>
              <a:ln w="28575">
                <a:solidFill>
                  <a:srgbClr val="66FF3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00" name="Line 60"/>
              <p:cNvSpPr>
                <a:spLocks noChangeShapeType="1"/>
              </p:cNvSpPr>
              <p:nvPr/>
            </p:nvSpPr>
            <p:spPr bwMode="auto">
              <a:xfrm>
                <a:off x="1872" y="2784"/>
                <a:ext cx="96" cy="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8481" name="Line 71"/>
            <p:cNvSpPr>
              <a:spLocks noChangeShapeType="1"/>
            </p:cNvSpPr>
            <p:nvPr/>
          </p:nvSpPr>
          <p:spPr bwMode="auto">
            <a:xfrm>
              <a:off x="1440" y="1680"/>
              <a:ext cx="24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8482" name="Group 72"/>
            <p:cNvGrpSpPr>
              <a:grpSpLocks/>
            </p:cNvGrpSpPr>
            <p:nvPr/>
          </p:nvGrpSpPr>
          <p:grpSpPr bwMode="auto">
            <a:xfrm>
              <a:off x="1680" y="1680"/>
              <a:ext cx="192" cy="0"/>
              <a:chOff x="1872" y="2784"/>
              <a:chExt cx="192" cy="0"/>
            </a:xfrm>
          </p:grpSpPr>
          <p:sp>
            <p:nvSpPr>
              <p:cNvPr id="18497" name="Line 73"/>
              <p:cNvSpPr>
                <a:spLocks noChangeShapeType="1"/>
              </p:cNvSpPr>
              <p:nvPr/>
            </p:nvSpPr>
            <p:spPr bwMode="auto">
              <a:xfrm>
                <a:off x="1968" y="2784"/>
                <a:ext cx="96" cy="0"/>
              </a:xfrm>
              <a:prstGeom prst="line">
                <a:avLst/>
              </a:prstGeom>
              <a:noFill/>
              <a:ln w="28575">
                <a:solidFill>
                  <a:srgbClr val="66FF3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98" name="Line 74"/>
              <p:cNvSpPr>
                <a:spLocks noChangeShapeType="1"/>
              </p:cNvSpPr>
              <p:nvPr/>
            </p:nvSpPr>
            <p:spPr bwMode="auto">
              <a:xfrm>
                <a:off x="1872" y="2784"/>
                <a:ext cx="96" cy="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8483" name="Group 75"/>
            <p:cNvGrpSpPr>
              <a:grpSpLocks/>
            </p:cNvGrpSpPr>
            <p:nvPr/>
          </p:nvGrpSpPr>
          <p:grpSpPr bwMode="auto">
            <a:xfrm>
              <a:off x="2544" y="1680"/>
              <a:ext cx="192" cy="0"/>
              <a:chOff x="1872" y="2784"/>
              <a:chExt cx="192" cy="0"/>
            </a:xfrm>
          </p:grpSpPr>
          <p:sp>
            <p:nvSpPr>
              <p:cNvPr id="18495" name="Line 76"/>
              <p:cNvSpPr>
                <a:spLocks noChangeShapeType="1"/>
              </p:cNvSpPr>
              <p:nvPr/>
            </p:nvSpPr>
            <p:spPr bwMode="auto">
              <a:xfrm>
                <a:off x="1968" y="2784"/>
                <a:ext cx="96" cy="0"/>
              </a:xfrm>
              <a:prstGeom prst="line">
                <a:avLst/>
              </a:prstGeom>
              <a:noFill/>
              <a:ln w="28575">
                <a:solidFill>
                  <a:srgbClr val="66FF3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96" name="Line 77"/>
              <p:cNvSpPr>
                <a:spLocks noChangeShapeType="1"/>
              </p:cNvSpPr>
              <p:nvPr/>
            </p:nvSpPr>
            <p:spPr bwMode="auto">
              <a:xfrm>
                <a:off x="1872" y="2784"/>
                <a:ext cx="96" cy="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8484" name="Group 78"/>
            <p:cNvGrpSpPr>
              <a:grpSpLocks/>
            </p:cNvGrpSpPr>
            <p:nvPr/>
          </p:nvGrpSpPr>
          <p:grpSpPr bwMode="auto">
            <a:xfrm>
              <a:off x="2112" y="1680"/>
              <a:ext cx="192" cy="0"/>
              <a:chOff x="1872" y="2784"/>
              <a:chExt cx="192" cy="0"/>
            </a:xfrm>
          </p:grpSpPr>
          <p:sp>
            <p:nvSpPr>
              <p:cNvPr id="18493" name="Line 79"/>
              <p:cNvSpPr>
                <a:spLocks noChangeShapeType="1"/>
              </p:cNvSpPr>
              <p:nvPr/>
            </p:nvSpPr>
            <p:spPr bwMode="auto">
              <a:xfrm>
                <a:off x="1968" y="2784"/>
                <a:ext cx="96" cy="0"/>
              </a:xfrm>
              <a:prstGeom prst="line">
                <a:avLst/>
              </a:prstGeom>
              <a:noFill/>
              <a:ln w="28575">
                <a:solidFill>
                  <a:srgbClr val="66FF3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94" name="Line 80"/>
              <p:cNvSpPr>
                <a:spLocks noChangeShapeType="1"/>
              </p:cNvSpPr>
              <p:nvPr/>
            </p:nvSpPr>
            <p:spPr bwMode="auto">
              <a:xfrm>
                <a:off x="1872" y="2784"/>
                <a:ext cx="96" cy="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8485" name="Line 81"/>
            <p:cNvSpPr>
              <a:spLocks noChangeShapeType="1"/>
            </p:cNvSpPr>
            <p:nvPr/>
          </p:nvSpPr>
          <p:spPr bwMode="auto">
            <a:xfrm>
              <a:off x="1440" y="1584"/>
              <a:ext cx="0" cy="192"/>
            </a:xfrm>
            <a:prstGeom prst="line">
              <a:avLst/>
            </a:prstGeom>
            <a:noFill/>
            <a:ln w="28575">
              <a:solidFill>
                <a:srgbClr val="3399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86" name="Line 82"/>
            <p:cNvSpPr>
              <a:spLocks noChangeShapeType="1"/>
            </p:cNvSpPr>
            <p:nvPr/>
          </p:nvSpPr>
          <p:spPr bwMode="auto">
            <a:xfrm>
              <a:off x="1248" y="1584"/>
              <a:ext cx="0" cy="192"/>
            </a:xfrm>
            <a:prstGeom prst="line">
              <a:avLst/>
            </a:prstGeom>
            <a:noFill/>
            <a:ln w="28575">
              <a:solidFill>
                <a:srgbClr val="3399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87" name="Line 83"/>
            <p:cNvSpPr>
              <a:spLocks noChangeShapeType="1"/>
            </p:cNvSpPr>
            <p:nvPr/>
          </p:nvSpPr>
          <p:spPr bwMode="auto">
            <a:xfrm>
              <a:off x="1680" y="1584"/>
              <a:ext cx="0" cy="192"/>
            </a:xfrm>
            <a:prstGeom prst="line">
              <a:avLst/>
            </a:prstGeom>
            <a:noFill/>
            <a:ln w="28575">
              <a:solidFill>
                <a:srgbClr val="3399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88" name="Line 84"/>
            <p:cNvSpPr>
              <a:spLocks noChangeShapeType="1"/>
            </p:cNvSpPr>
            <p:nvPr/>
          </p:nvSpPr>
          <p:spPr bwMode="auto">
            <a:xfrm>
              <a:off x="2304" y="1584"/>
              <a:ext cx="0" cy="192"/>
            </a:xfrm>
            <a:prstGeom prst="line">
              <a:avLst/>
            </a:prstGeom>
            <a:noFill/>
            <a:ln w="28575">
              <a:solidFill>
                <a:srgbClr val="3399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89" name="Line 85"/>
            <p:cNvSpPr>
              <a:spLocks noChangeShapeType="1"/>
            </p:cNvSpPr>
            <p:nvPr/>
          </p:nvSpPr>
          <p:spPr bwMode="auto">
            <a:xfrm>
              <a:off x="1872" y="1680"/>
              <a:ext cx="24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90" name="Line 86"/>
            <p:cNvSpPr>
              <a:spLocks noChangeShapeType="1"/>
            </p:cNvSpPr>
            <p:nvPr/>
          </p:nvSpPr>
          <p:spPr bwMode="auto">
            <a:xfrm>
              <a:off x="2304" y="1680"/>
              <a:ext cx="24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91" name="Line 87"/>
            <p:cNvSpPr>
              <a:spLocks noChangeShapeType="1"/>
            </p:cNvSpPr>
            <p:nvPr/>
          </p:nvSpPr>
          <p:spPr bwMode="auto">
            <a:xfrm>
              <a:off x="3168" y="1584"/>
              <a:ext cx="0" cy="192"/>
            </a:xfrm>
            <a:prstGeom prst="line">
              <a:avLst/>
            </a:prstGeom>
            <a:noFill/>
            <a:ln w="28575">
              <a:solidFill>
                <a:srgbClr val="3399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92" name="Line 88"/>
            <p:cNvSpPr>
              <a:spLocks noChangeShapeType="1"/>
            </p:cNvSpPr>
            <p:nvPr/>
          </p:nvSpPr>
          <p:spPr bwMode="auto">
            <a:xfrm>
              <a:off x="2736" y="1584"/>
              <a:ext cx="0" cy="192"/>
            </a:xfrm>
            <a:prstGeom prst="line">
              <a:avLst/>
            </a:prstGeom>
            <a:noFill/>
            <a:ln w="28575">
              <a:solidFill>
                <a:srgbClr val="3399FF"/>
              </a:solidFill>
              <a:round/>
              <a:headEnd/>
              <a:tailEnd/>
            </a:ln>
            <a:extLst>
              <a:ext uri="{909E8E84-426E-40DD-AFC4-6F175D3DCCD1}">
                <a14:hiddenFill xmlns:a14="http://schemas.microsoft.com/office/drawing/2010/main">
                  <a:noFill/>
                </a14:hiddenFill>
              </a:ext>
            </a:extLst>
          </p:spPr>
          <p:txBody>
            <a:bodyPr/>
            <a:lstStyle/>
            <a:p>
              <a:endParaRPr lang="en-US"/>
            </a:p>
          </p:txBody>
        </p:sp>
      </p:grpSp>
      <p:pic>
        <p:nvPicPr>
          <p:cNvPr id="18437" name="Picture 9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30363" y="2741614"/>
            <a:ext cx="4800600" cy="335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8" name="Rectangle 94"/>
          <p:cNvSpPr>
            <a:spLocks noChangeArrowheads="1"/>
          </p:cNvSpPr>
          <p:nvPr/>
        </p:nvSpPr>
        <p:spPr bwMode="auto">
          <a:xfrm>
            <a:off x="6548438" y="4471988"/>
            <a:ext cx="2057400" cy="838200"/>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i="1">
                <a:solidFill>
                  <a:schemeClr val="tx1"/>
                </a:solidFill>
                <a:latin typeface="Arial" charset="0"/>
                <a:ea typeface="MS PGothic" charset="-128"/>
              </a:defRPr>
            </a:lvl1pPr>
            <a:lvl2pPr marL="742950" indent="-285750">
              <a:defRPr sz="2400" i="1">
                <a:solidFill>
                  <a:schemeClr val="tx1"/>
                </a:solidFill>
                <a:latin typeface="Arial" charset="0"/>
                <a:ea typeface="MS PGothic" charset="-128"/>
              </a:defRPr>
            </a:lvl2pPr>
            <a:lvl3pPr marL="1143000" indent="-228600">
              <a:defRPr sz="2400" i="1">
                <a:solidFill>
                  <a:schemeClr val="tx1"/>
                </a:solidFill>
                <a:latin typeface="Arial" charset="0"/>
                <a:ea typeface="MS PGothic" charset="-128"/>
              </a:defRPr>
            </a:lvl3pPr>
            <a:lvl4pPr marL="1600200" indent="-228600">
              <a:defRPr sz="2400" i="1">
                <a:solidFill>
                  <a:schemeClr val="tx1"/>
                </a:solidFill>
                <a:latin typeface="Arial" charset="0"/>
                <a:ea typeface="MS PGothic" charset="-128"/>
              </a:defRPr>
            </a:lvl4pPr>
            <a:lvl5pPr marL="2057400" indent="-228600">
              <a:defRPr sz="2400" i="1">
                <a:solidFill>
                  <a:schemeClr val="tx1"/>
                </a:solidFill>
                <a:latin typeface="Arial" charset="0"/>
                <a:ea typeface="MS PGothic" charset="-128"/>
              </a:defRPr>
            </a:lvl5pPr>
            <a:lvl6pPr marL="2514600" indent="-228600" eaLnBrk="0" fontAlgn="base" hangingPunct="0">
              <a:spcBef>
                <a:spcPct val="0"/>
              </a:spcBef>
              <a:spcAft>
                <a:spcPct val="0"/>
              </a:spcAft>
              <a:defRPr sz="2400" i="1">
                <a:solidFill>
                  <a:schemeClr val="tx1"/>
                </a:solidFill>
                <a:latin typeface="Arial" charset="0"/>
                <a:ea typeface="MS PGothic" charset="-128"/>
              </a:defRPr>
            </a:lvl6pPr>
            <a:lvl7pPr marL="2971800" indent="-228600" eaLnBrk="0" fontAlgn="base" hangingPunct="0">
              <a:spcBef>
                <a:spcPct val="0"/>
              </a:spcBef>
              <a:spcAft>
                <a:spcPct val="0"/>
              </a:spcAft>
              <a:defRPr sz="2400" i="1">
                <a:solidFill>
                  <a:schemeClr val="tx1"/>
                </a:solidFill>
                <a:latin typeface="Arial" charset="0"/>
                <a:ea typeface="MS PGothic" charset="-128"/>
              </a:defRPr>
            </a:lvl7pPr>
            <a:lvl8pPr marL="3429000" indent="-228600" eaLnBrk="0" fontAlgn="base" hangingPunct="0">
              <a:spcBef>
                <a:spcPct val="0"/>
              </a:spcBef>
              <a:spcAft>
                <a:spcPct val="0"/>
              </a:spcAft>
              <a:defRPr sz="2400" i="1">
                <a:solidFill>
                  <a:schemeClr val="tx1"/>
                </a:solidFill>
                <a:latin typeface="Arial" charset="0"/>
                <a:ea typeface="MS PGothic" charset="-128"/>
              </a:defRPr>
            </a:lvl8pPr>
            <a:lvl9pPr marL="3886200" indent="-228600" eaLnBrk="0" fontAlgn="base" hangingPunct="0">
              <a:spcBef>
                <a:spcPct val="0"/>
              </a:spcBef>
              <a:spcAft>
                <a:spcPct val="0"/>
              </a:spcAft>
              <a:defRPr sz="2400" i="1">
                <a:solidFill>
                  <a:schemeClr val="tx1"/>
                </a:solidFill>
                <a:latin typeface="Arial" charset="0"/>
                <a:ea typeface="MS PGothic" charset="-128"/>
              </a:defRPr>
            </a:lvl9pPr>
          </a:lstStyle>
          <a:p>
            <a:endParaRPr lang="en-US" altLang="en-US">
              <a:latin typeface="Calibri" charset="0"/>
            </a:endParaRPr>
          </a:p>
        </p:txBody>
      </p:sp>
    </p:spTree>
    <p:extLst>
      <p:ext uri="{BB962C8B-B14F-4D97-AF65-F5344CB8AC3E}">
        <p14:creationId xmlns:p14="http://schemas.microsoft.com/office/powerpoint/2010/main" val="139904422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2014538" y="196851"/>
            <a:ext cx="8229600" cy="561975"/>
          </a:xfrm>
          <a:prstGeom prst="rect">
            <a:avLst/>
          </a:prstGeom>
        </p:spPr>
        <p:txBody>
          <a:bodyPr/>
          <a:lstStyle>
            <a:lvl1pPr algn="l" rtl="0" eaLnBrk="0" fontAlgn="base" hangingPunct="0">
              <a:spcBef>
                <a:spcPct val="0"/>
              </a:spcBef>
              <a:spcAft>
                <a:spcPct val="0"/>
              </a:spcAft>
              <a:defRPr sz="3400" b="1">
                <a:solidFill>
                  <a:srgbClr val="B30838"/>
                </a:solidFill>
                <a:latin typeface="+mj-lt"/>
                <a:ea typeface="MS PGothic" panose="020B0600070205080204" pitchFamily="34" charset="-128"/>
                <a:cs typeface="MS PGothic" charset="0"/>
              </a:defRPr>
            </a:lvl1pPr>
            <a:lvl2pPr algn="l" rtl="0" eaLnBrk="0" fontAlgn="base" hangingPunct="0">
              <a:spcBef>
                <a:spcPct val="0"/>
              </a:spcBef>
              <a:spcAft>
                <a:spcPct val="0"/>
              </a:spcAft>
              <a:defRPr sz="3400" b="1">
                <a:solidFill>
                  <a:srgbClr val="B30838"/>
                </a:solidFill>
                <a:latin typeface="Arial" charset="0"/>
                <a:ea typeface="MS PGothic" panose="020B0600070205080204" pitchFamily="34" charset="-128"/>
                <a:cs typeface="MS PGothic" charset="0"/>
              </a:defRPr>
            </a:lvl2pPr>
            <a:lvl3pPr algn="l" rtl="0" eaLnBrk="0" fontAlgn="base" hangingPunct="0">
              <a:spcBef>
                <a:spcPct val="0"/>
              </a:spcBef>
              <a:spcAft>
                <a:spcPct val="0"/>
              </a:spcAft>
              <a:defRPr sz="3400" b="1">
                <a:solidFill>
                  <a:srgbClr val="B30838"/>
                </a:solidFill>
                <a:latin typeface="Arial" charset="0"/>
                <a:ea typeface="MS PGothic" panose="020B0600070205080204" pitchFamily="34" charset="-128"/>
                <a:cs typeface="MS PGothic" charset="0"/>
              </a:defRPr>
            </a:lvl3pPr>
            <a:lvl4pPr algn="l" rtl="0" eaLnBrk="0" fontAlgn="base" hangingPunct="0">
              <a:spcBef>
                <a:spcPct val="0"/>
              </a:spcBef>
              <a:spcAft>
                <a:spcPct val="0"/>
              </a:spcAft>
              <a:defRPr sz="3400" b="1">
                <a:solidFill>
                  <a:srgbClr val="B30838"/>
                </a:solidFill>
                <a:latin typeface="Arial" charset="0"/>
                <a:ea typeface="MS PGothic" panose="020B0600070205080204" pitchFamily="34" charset="-128"/>
                <a:cs typeface="MS PGothic" charset="0"/>
              </a:defRPr>
            </a:lvl4pPr>
            <a:lvl5pPr algn="l" rtl="0" eaLnBrk="0" fontAlgn="base" hangingPunct="0">
              <a:spcBef>
                <a:spcPct val="0"/>
              </a:spcBef>
              <a:spcAft>
                <a:spcPct val="0"/>
              </a:spcAft>
              <a:defRPr sz="3400" b="1">
                <a:solidFill>
                  <a:srgbClr val="B30838"/>
                </a:solidFill>
                <a:latin typeface="Arial" charset="0"/>
                <a:ea typeface="MS PGothic" panose="020B0600070205080204" pitchFamily="34" charset="-128"/>
                <a:cs typeface="MS PGothic" charset="0"/>
              </a:defRPr>
            </a:lvl5pPr>
            <a:lvl6pPr marL="457200" algn="l" rtl="0" fontAlgn="base">
              <a:spcBef>
                <a:spcPct val="0"/>
              </a:spcBef>
              <a:spcAft>
                <a:spcPct val="0"/>
              </a:spcAft>
              <a:defRPr sz="3400" b="1">
                <a:solidFill>
                  <a:schemeClr val="accent1"/>
                </a:solidFill>
                <a:latin typeface="Arial" charset="0"/>
                <a:ea typeface="ＭＳ Ｐゴシック" charset="-128"/>
              </a:defRPr>
            </a:lvl6pPr>
            <a:lvl7pPr marL="914400" algn="l" rtl="0" fontAlgn="base">
              <a:spcBef>
                <a:spcPct val="0"/>
              </a:spcBef>
              <a:spcAft>
                <a:spcPct val="0"/>
              </a:spcAft>
              <a:defRPr sz="3400" b="1">
                <a:solidFill>
                  <a:schemeClr val="accent1"/>
                </a:solidFill>
                <a:latin typeface="Arial" charset="0"/>
                <a:ea typeface="ＭＳ Ｐゴシック" charset="-128"/>
              </a:defRPr>
            </a:lvl7pPr>
            <a:lvl8pPr marL="1371600" algn="l" rtl="0" fontAlgn="base">
              <a:spcBef>
                <a:spcPct val="0"/>
              </a:spcBef>
              <a:spcAft>
                <a:spcPct val="0"/>
              </a:spcAft>
              <a:defRPr sz="3400" b="1">
                <a:solidFill>
                  <a:schemeClr val="accent1"/>
                </a:solidFill>
                <a:latin typeface="Arial" charset="0"/>
                <a:ea typeface="ＭＳ Ｐゴシック" charset="-128"/>
              </a:defRPr>
            </a:lvl8pPr>
            <a:lvl9pPr marL="1828800" algn="l" rtl="0" fontAlgn="base">
              <a:spcBef>
                <a:spcPct val="0"/>
              </a:spcBef>
              <a:spcAft>
                <a:spcPct val="0"/>
              </a:spcAft>
              <a:defRPr sz="3400" b="1">
                <a:solidFill>
                  <a:schemeClr val="accent1"/>
                </a:solidFill>
                <a:latin typeface="Arial" charset="0"/>
                <a:ea typeface="ＭＳ Ｐゴシック" charset="-128"/>
              </a:defRPr>
            </a:lvl9pPr>
          </a:lstStyle>
          <a:p>
            <a:pPr>
              <a:defRPr/>
            </a:pPr>
            <a:r>
              <a:rPr lang="en-US" kern="0"/>
              <a:t>Topics</a:t>
            </a:r>
            <a:endParaRPr lang="en-US" kern="0" dirty="0"/>
          </a:p>
        </p:txBody>
      </p:sp>
      <p:sp>
        <p:nvSpPr>
          <p:cNvPr id="19458" name="Content Placeholder 1"/>
          <p:cNvSpPr txBox="1">
            <a:spLocks/>
          </p:cNvSpPr>
          <p:nvPr/>
        </p:nvSpPr>
        <p:spPr bwMode="auto">
          <a:xfrm>
            <a:off x="1676400" y="763588"/>
            <a:ext cx="5029200" cy="563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400" i="1">
                <a:solidFill>
                  <a:schemeClr val="tx1"/>
                </a:solidFill>
                <a:latin typeface="Arial" charset="0"/>
                <a:ea typeface="MS PGothic" charset="-128"/>
              </a:defRPr>
            </a:lvl1pPr>
            <a:lvl2pPr marL="742950" indent="-285750">
              <a:defRPr sz="2400" i="1">
                <a:solidFill>
                  <a:schemeClr val="tx1"/>
                </a:solidFill>
                <a:latin typeface="Arial" charset="0"/>
                <a:ea typeface="MS PGothic" charset="-128"/>
              </a:defRPr>
            </a:lvl2pPr>
            <a:lvl3pPr marL="1143000" indent="-228600">
              <a:defRPr sz="2400" i="1">
                <a:solidFill>
                  <a:schemeClr val="tx1"/>
                </a:solidFill>
                <a:latin typeface="Arial" charset="0"/>
                <a:ea typeface="MS PGothic" charset="-128"/>
              </a:defRPr>
            </a:lvl3pPr>
            <a:lvl4pPr marL="1600200" indent="-228600">
              <a:defRPr sz="2400" i="1">
                <a:solidFill>
                  <a:schemeClr val="tx1"/>
                </a:solidFill>
                <a:latin typeface="Arial" charset="0"/>
                <a:ea typeface="MS PGothic" charset="-128"/>
              </a:defRPr>
            </a:lvl4pPr>
            <a:lvl5pPr marL="2057400" indent="-228600">
              <a:defRPr sz="2400" i="1">
                <a:solidFill>
                  <a:schemeClr val="tx1"/>
                </a:solidFill>
                <a:latin typeface="Arial" charset="0"/>
                <a:ea typeface="MS PGothic" charset="-128"/>
              </a:defRPr>
            </a:lvl5pPr>
            <a:lvl6pPr marL="2514600" indent="-228600" eaLnBrk="0" fontAlgn="base" hangingPunct="0">
              <a:spcBef>
                <a:spcPct val="0"/>
              </a:spcBef>
              <a:spcAft>
                <a:spcPct val="0"/>
              </a:spcAft>
              <a:defRPr sz="2400" i="1">
                <a:solidFill>
                  <a:schemeClr val="tx1"/>
                </a:solidFill>
                <a:latin typeface="Arial" charset="0"/>
                <a:ea typeface="MS PGothic" charset="-128"/>
              </a:defRPr>
            </a:lvl6pPr>
            <a:lvl7pPr marL="2971800" indent="-228600" eaLnBrk="0" fontAlgn="base" hangingPunct="0">
              <a:spcBef>
                <a:spcPct val="0"/>
              </a:spcBef>
              <a:spcAft>
                <a:spcPct val="0"/>
              </a:spcAft>
              <a:defRPr sz="2400" i="1">
                <a:solidFill>
                  <a:schemeClr val="tx1"/>
                </a:solidFill>
                <a:latin typeface="Arial" charset="0"/>
                <a:ea typeface="MS PGothic" charset="-128"/>
              </a:defRPr>
            </a:lvl7pPr>
            <a:lvl8pPr marL="3429000" indent="-228600" eaLnBrk="0" fontAlgn="base" hangingPunct="0">
              <a:spcBef>
                <a:spcPct val="0"/>
              </a:spcBef>
              <a:spcAft>
                <a:spcPct val="0"/>
              </a:spcAft>
              <a:defRPr sz="2400" i="1">
                <a:solidFill>
                  <a:schemeClr val="tx1"/>
                </a:solidFill>
                <a:latin typeface="Arial" charset="0"/>
                <a:ea typeface="MS PGothic" charset="-128"/>
              </a:defRPr>
            </a:lvl8pPr>
            <a:lvl9pPr marL="3886200" indent="-228600" eaLnBrk="0" fontAlgn="base" hangingPunct="0">
              <a:spcBef>
                <a:spcPct val="0"/>
              </a:spcBef>
              <a:spcAft>
                <a:spcPct val="0"/>
              </a:spcAft>
              <a:defRPr sz="2400" i="1">
                <a:solidFill>
                  <a:schemeClr val="tx1"/>
                </a:solidFill>
                <a:latin typeface="Arial" charset="0"/>
                <a:ea typeface="MS PGothic" charset="-128"/>
              </a:defRPr>
            </a:lvl9pPr>
          </a:lstStyle>
          <a:p>
            <a:pPr>
              <a:spcBef>
                <a:spcPct val="20000"/>
              </a:spcBef>
              <a:buFontTx/>
              <a:buChar char="•"/>
            </a:pPr>
            <a:r>
              <a:rPr lang="en-US" altLang="en-US" sz="2000" i="0" dirty="0">
                <a:solidFill>
                  <a:srgbClr val="7F7F7F"/>
                </a:solidFill>
              </a:rPr>
              <a:t>Introduction</a:t>
            </a:r>
          </a:p>
          <a:p>
            <a:pPr>
              <a:spcBef>
                <a:spcPct val="20000"/>
              </a:spcBef>
              <a:buFontTx/>
              <a:buChar char="•"/>
            </a:pPr>
            <a:r>
              <a:rPr lang="en-US" altLang="en-US" sz="2000" i="0" dirty="0">
                <a:solidFill>
                  <a:srgbClr val="7F7F7F"/>
                </a:solidFill>
              </a:rPr>
              <a:t>SMP Context</a:t>
            </a:r>
          </a:p>
          <a:p>
            <a:pPr>
              <a:spcBef>
                <a:spcPct val="20000"/>
              </a:spcBef>
              <a:buFontTx/>
              <a:buChar char="•"/>
            </a:pPr>
            <a:r>
              <a:rPr lang="en-US" altLang="en-US" sz="2000" i="0" dirty="0">
                <a:solidFill>
                  <a:srgbClr val="7F7F7F"/>
                </a:solidFill>
              </a:rPr>
              <a:t>Performance: Amdahl</a:t>
            </a:r>
            <a:r>
              <a:rPr lang="ja-JP" altLang="en-US" sz="2000" i="0" dirty="0">
                <a:solidFill>
                  <a:srgbClr val="7F7F7F"/>
                </a:solidFill>
              </a:rPr>
              <a:t>’</a:t>
            </a:r>
            <a:r>
              <a:rPr lang="en-US" altLang="ja-JP" sz="2000" i="0" dirty="0">
                <a:solidFill>
                  <a:srgbClr val="7F7F7F"/>
                </a:solidFill>
              </a:rPr>
              <a:t>s Law</a:t>
            </a:r>
          </a:p>
          <a:p>
            <a:pPr>
              <a:spcBef>
                <a:spcPct val="20000"/>
              </a:spcBef>
              <a:buFontTx/>
              <a:buChar char="•"/>
            </a:pPr>
            <a:r>
              <a:rPr lang="en-US" altLang="en-US" sz="2000" i="0" dirty="0">
                <a:solidFill>
                  <a:srgbClr val="7D110C"/>
                </a:solidFill>
              </a:rPr>
              <a:t>SMP System structure</a:t>
            </a:r>
          </a:p>
          <a:p>
            <a:pPr>
              <a:spcBef>
                <a:spcPct val="20000"/>
              </a:spcBef>
              <a:buFontTx/>
              <a:buChar char="•"/>
            </a:pPr>
            <a:r>
              <a:rPr lang="en-US" altLang="en-US" sz="2000" i="0" dirty="0">
                <a:solidFill>
                  <a:srgbClr val="7F7F7F"/>
                </a:solidFill>
              </a:rPr>
              <a:t>Processor core</a:t>
            </a:r>
          </a:p>
          <a:p>
            <a:pPr>
              <a:spcBef>
                <a:spcPct val="20000"/>
              </a:spcBef>
              <a:buFontTx/>
              <a:buChar char="•"/>
            </a:pPr>
            <a:r>
              <a:rPr lang="en-US" altLang="en-US" sz="2000" i="0" dirty="0">
                <a:solidFill>
                  <a:srgbClr val="7F7F7F"/>
                </a:solidFill>
              </a:rPr>
              <a:t>Memory System</a:t>
            </a:r>
          </a:p>
          <a:p>
            <a:pPr>
              <a:spcBef>
                <a:spcPct val="20000"/>
              </a:spcBef>
              <a:buFontTx/>
              <a:buChar char="•"/>
            </a:pPr>
            <a:r>
              <a:rPr lang="en-US" altLang="en-US" sz="2000" i="0" dirty="0">
                <a:solidFill>
                  <a:srgbClr val="7F7F7F"/>
                </a:solidFill>
              </a:rPr>
              <a:t>Chip set</a:t>
            </a:r>
          </a:p>
          <a:p>
            <a:pPr>
              <a:spcBef>
                <a:spcPct val="20000"/>
              </a:spcBef>
              <a:buFontTx/>
              <a:buChar char="•"/>
            </a:pPr>
            <a:r>
              <a:rPr lang="en-US" altLang="en-US" sz="2000" i="0" dirty="0">
                <a:solidFill>
                  <a:srgbClr val="7F7F7F"/>
                </a:solidFill>
              </a:rPr>
              <a:t>South Bridge – I/O</a:t>
            </a:r>
          </a:p>
          <a:p>
            <a:pPr>
              <a:spcBef>
                <a:spcPct val="20000"/>
              </a:spcBef>
              <a:buFontTx/>
              <a:buChar char="•"/>
            </a:pPr>
            <a:r>
              <a:rPr lang="en-US" altLang="en-US" sz="2000" i="0" dirty="0">
                <a:solidFill>
                  <a:srgbClr val="7F7F7F"/>
                </a:solidFill>
              </a:rPr>
              <a:t>Performance Issues</a:t>
            </a:r>
          </a:p>
          <a:p>
            <a:pPr>
              <a:spcBef>
                <a:spcPct val="20000"/>
              </a:spcBef>
            </a:pPr>
            <a:endParaRPr lang="en-US" altLang="en-US" sz="1800" i="0" dirty="0"/>
          </a:p>
        </p:txBody>
      </p:sp>
      <p:pic>
        <p:nvPicPr>
          <p:cNvPr id="19459"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76201"/>
            <a:ext cx="3740150" cy="6030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3790580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2"/>
          <p:cNvSpPr txBox="1">
            <a:spLocks noChangeArrowheads="1"/>
          </p:cNvSpPr>
          <p:nvPr/>
        </p:nvSpPr>
        <p:spPr>
          <a:xfrm>
            <a:off x="1905000" y="152401"/>
            <a:ext cx="8229600" cy="561975"/>
          </a:xfrm>
          <a:prstGeom prst="rect">
            <a:avLst/>
          </a:prstGeom>
        </p:spPr>
        <p:txBody>
          <a:bodyPr/>
          <a:lstStyle>
            <a:lvl1pPr algn="l" rtl="0" eaLnBrk="0" fontAlgn="base" hangingPunct="0">
              <a:spcBef>
                <a:spcPct val="0"/>
              </a:spcBef>
              <a:spcAft>
                <a:spcPct val="0"/>
              </a:spcAft>
              <a:defRPr sz="3400" b="1">
                <a:solidFill>
                  <a:srgbClr val="B30838"/>
                </a:solidFill>
                <a:latin typeface="+mj-lt"/>
                <a:ea typeface="MS PGothic" panose="020B0600070205080204" pitchFamily="34" charset="-128"/>
                <a:cs typeface="MS PGothic" charset="0"/>
              </a:defRPr>
            </a:lvl1pPr>
            <a:lvl2pPr algn="l" rtl="0" eaLnBrk="0" fontAlgn="base" hangingPunct="0">
              <a:spcBef>
                <a:spcPct val="0"/>
              </a:spcBef>
              <a:spcAft>
                <a:spcPct val="0"/>
              </a:spcAft>
              <a:defRPr sz="3400" b="1">
                <a:solidFill>
                  <a:srgbClr val="B30838"/>
                </a:solidFill>
                <a:latin typeface="Arial" charset="0"/>
                <a:ea typeface="MS PGothic" panose="020B0600070205080204" pitchFamily="34" charset="-128"/>
                <a:cs typeface="MS PGothic" charset="0"/>
              </a:defRPr>
            </a:lvl2pPr>
            <a:lvl3pPr algn="l" rtl="0" eaLnBrk="0" fontAlgn="base" hangingPunct="0">
              <a:spcBef>
                <a:spcPct val="0"/>
              </a:spcBef>
              <a:spcAft>
                <a:spcPct val="0"/>
              </a:spcAft>
              <a:defRPr sz="3400" b="1">
                <a:solidFill>
                  <a:srgbClr val="B30838"/>
                </a:solidFill>
                <a:latin typeface="Arial" charset="0"/>
                <a:ea typeface="MS PGothic" panose="020B0600070205080204" pitchFamily="34" charset="-128"/>
                <a:cs typeface="MS PGothic" charset="0"/>
              </a:defRPr>
            </a:lvl3pPr>
            <a:lvl4pPr algn="l" rtl="0" eaLnBrk="0" fontAlgn="base" hangingPunct="0">
              <a:spcBef>
                <a:spcPct val="0"/>
              </a:spcBef>
              <a:spcAft>
                <a:spcPct val="0"/>
              </a:spcAft>
              <a:defRPr sz="3400" b="1">
                <a:solidFill>
                  <a:srgbClr val="B30838"/>
                </a:solidFill>
                <a:latin typeface="Arial" charset="0"/>
                <a:ea typeface="MS PGothic" panose="020B0600070205080204" pitchFamily="34" charset="-128"/>
                <a:cs typeface="MS PGothic" charset="0"/>
              </a:defRPr>
            </a:lvl4pPr>
            <a:lvl5pPr algn="l" rtl="0" eaLnBrk="0" fontAlgn="base" hangingPunct="0">
              <a:spcBef>
                <a:spcPct val="0"/>
              </a:spcBef>
              <a:spcAft>
                <a:spcPct val="0"/>
              </a:spcAft>
              <a:defRPr sz="3400" b="1">
                <a:solidFill>
                  <a:srgbClr val="B30838"/>
                </a:solidFill>
                <a:latin typeface="Arial" charset="0"/>
                <a:ea typeface="MS PGothic" panose="020B0600070205080204" pitchFamily="34" charset="-128"/>
                <a:cs typeface="MS PGothic" charset="0"/>
              </a:defRPr>
            </a:lvl5pPr>
            <a:lvl6pPr marL="457200" algn="l" rtl="0" fontAlgn="base">
              <a:spcBef>
                <a:spcPct val="0"/>
              </a:spcBef>
              <a:spcAft>
                <a:spcPct val="0"/>
              </a:spcAft>
              <a:defRPr sz="3400" b="1">
                <a:solidFill>
                  <a:schemeClr val="accent1"/>
                </a:solidFill>
                <a:latin typeface="Arial" charset="0"/>
                <a:ea typeface="ＭＳ Ｐゴシック" charset="-128"/>
              </a:defRPr>
            </a:lvl6pPr>
            <a:lvl7pPr marL="914400" algn="l" rtl="0" fontAlgn="base">
              <a:spcBef>
                <a:spcPct val="0"/>
              </a:spcBef>
              <a:spcAft>
                <a:spcPct val="0"/>
              </a:spcAft>
              <a:defRPr sz="3400" b="1">
                <a:solidFill>
                  <a:schemeClr val="accent1"/>
                </a:solidFill>
                <a:latin typeface="Arial" charset="0"/>
                <a:ea typeface="ＭＳ Ｐゴシック" charset="-128"/>
              </a:defRPr>
            </a:lvl7pPr>
            <a:lvl8pPr marL="1371600" algn="l" rtl="0" fontAlgn="base">
              <a:spcBef>
                <a:spcPct val="0"/>
              </a:spcBef>
              <a:spcAft>
                <a:spcPct val="0"/>
              </a:spcAft>
              <a:defRPr sz="3400" b="1">
                <a:solidFill>
                  <a:schemeClr val="accent1"/>
                </a:solidFill>
                <a:latin typeface="Arial" charset="0"/>
                <a:ea typeface="ＭＳ Ｐゴシック" charset="-128"/>
              </a:defRPr>
            </a:lvl8pPr>
            <a:lvl9pPr marL="1828800" algn="l" rtl="0" fontAlgn="base">
              <a:spcBef>
                <a:spcPct val="0"/>
              </a:spcBef>
              <a:spcAft>
                <a:spcPct val="0"/>
              </a:spcAft>
              <a:defRPr sz="3400" b="1">
                <a:solidFill>
                  <a:schemeClr val="accent1"/>
                </a:solidFill>
                <a:latin typeface="Arial" charset="0"/>
                <a:ea typeface="ＭＳ Ｐゴシック" charset="-128"/>
              </a:defRPr>
            </a:lvl9pPr>
          </a:lstStyle>
          <a:p>
            <a:pPr>
              <a:defRPr/>
            </a:pPr>
            <a:r>
              <a:rPr lang="en-US" kern="0">
                <a:ea typeface="ＭＳ Ｐゴシック" charset="0"/>
                <a:cs typeface="ＭＳ Ｐゴシック" charset="0"/>
              </a:rPr>
              <a:t>SMP Node Diagram</a:t>
            </a:r>
            <a:endParaRPr lang="en-US" kern="0" dirty="0">
              <a:ea typeface="ＭＳ Ｐゴシック" charset="0"/>
              <a:cs typeface="ＭＳ Ｐゴシック"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2400" y="1143000"/>
            <a:ext cx="6654800" cy="4959310"/>
          </a:xfrm>
          <a:prstGeom prst="rect">
            <a:avLst/>
          </a:prstGeom>
        </p:spPr>
      </p:pic>
    </p:spTree>
    <p:extLst>
      <p:ext uri="{BB962C8B-B14F-4D97-AF65-F5344CB8AC3E}">
        <p14:creationId xmlns:p14="http://schemas.microsoft.com/office/powerpoint/2010/main" val="8528116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Compute Nodes</a:t>
            </a:r>
          </a:p>
        </p:txBody>
      </p:sp>
      <p:sp>
        <p:nvSpPr>
          <p:cNvPr id="3" name="Content Placeholder 2"/>
          <p:cNvSpPr>
            <a:spLocks noGrp="1"/>
          </p:cNvSpPr>
          <p:nvPr>
            <p:ph idx="1"/>
          </p:nvPr>
        </p:nvSpPr>
        <p:spPr/>
        <p:txBody>
          <a:bodyPr>
            <a:normAutofit/>
          </a:bodyPr>
          <a:lstStyle/>
          <a:p>
            <a:r>
              <a:rPr lang="en-US" dirty="0"/>
              <a:t>Each node provides a fixed compute and storage footprint</a:t>
            </a:r>
          </a:p>
          <a:p>
            <a:r>
              <a:rPr lang="en-US" dirty="0"/>
              <a:t>Constitutes a fundamental resource allocation unit for a compute job</a:t>
            </a:r>
          </a:p>
          <a:p>
            <a:r>
              <a:rPr lang="en-US" dirty="0"/>
              <a:t>Increasing the number of nodes enables straightforward application scaling</a:t>
            </a:r>
          </a:p>
          <a:p>
            <a:r>
              <a:rPr lang="en-US" dirty="0"/>
              <a:t>Resources may vary depending on node type</a:t>
            </a:r>
          </a:p>
          <a:p>
            <a:pPr lvl="1"/>
            <a:r>
              <a:rPr lang="en-US" dirty="0"/>
              <a:t>CPU type and clock frequency</a:t>
            </a:r>
          </a:p>
          <a:p>
            <a:pPr lvl="1"/>
            <a:r>
              <a:rPr lang="en-US" dirty="0"/>
              <a:t>Main memory capacity</a:t>
            </a:r>
          </a:p>
          <a:p>
            <a:pPr lvl="1"/>
            <a:r>
              <a:rPr lang="en-US" dirty="0"/>
              <a:t>Interconnect bandwidth and latency</a:t>
            </a:r>
          </a:p>
          <a:p>
            <a:pPr lvl="1"/>
            <a:r>
              <a:rPr lang="en-US" dirty="0"/>
              <a:t>Optionally: secondary storage speed and capacity</a:t>
            </a:r>
          </a:p>
        </p:txBody>
      </p:sp>
    </p:spTree>
    <p:extLst>
      <p:ext uri="{BB962C8B-B14F-4D97-AF65-F5344CB8AC3E}">
        <p14:creationId xmlns:p14="http://schemas.microsoft.com/office/powerpoint/2010/main" val="241660108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1982788" y="330201"/>
            <a:ext cx="8242300" cy="561975"/>
          </a:xfrm>
          <a:prstGeom prst="rect">
            <a:avLst/>
          </a:prstGeom>
        </p:spPr>
        <p:txBody>
          <a:bodyPr/>
          <a:lstStyle>
            <a:lvl1pPr algn="l" rtl="0" eaLnBrk="0" fontAlgn="base" hangingPunct="0">
              <a:spcBef>
                <a:spcPct val="0"/>
              </a:spcBef>
              <a:spcAft>
                <a:spcPct val="0"/>
              </a:spcAft>
              <a:defRPr sz="3400" b="1">
                <a:solidFill>
                  <a:srgbClr val="B30838"/>
                </a:solidFill>
                <a:latin typeface="+mj-lt"/>
                <a:ea typeface="MS PGothic" panose="020B0600070205080204" pitchFamily="34" charset="-128"/>
                <a:cs typeface="MS PGothic" charset="0"/>
              </a:defRPr>
            </a:lvl1pPr>
            <a:lvl2pPr algn="l" rtl="0" eaLnBrk="0" fontAlgn="base" hangingPunct="0">
              <a:spcBef>
                <a:spcPct val="0"/>
              </a:spcBef>
              <a:spcAft>
                <a:spcPct val="0"/>
              </a:spcAft>
              <a:defRPr sz="3400" b="1">
                <a:solidFill>
                  <a:srgbClr val="B30838"/>
                </a:solidFill>
                <a:latin typeface="Arial" charset="0"/>
                <a:ea typeface="MS PGothic" panose="020B0600070205080204" pitchFamily="34" charset="-128"/>
                <a:cs typeface="MS PGothic" charset="0"/>
              </a:defRPr>
            </a:lvl2pPr>
            <a:lvl3pPr algn="l" rtl="0" eaLnBrk="0" fontAlgn="base" hangingPunct="0">
              <a:spcBef>
                <a:spcPct val="0"/>
              </a:spcBef>
              <a:spcAft>
                <a:spcPct val="0"/>
              </a:spcAft>
              <a:defRPr sz="3400" b="1">
                <a:solidFill>
                  <a:srgbClr val="B30838"/>
                </a:solidFill>
                <a:latin typeface="Arial" charset="0"/>
                <a:ea typeface="MS PGothic" panose="020B0600070205080204" pitchFamily="34" charset="-128"/>
                <a:cs typeface="MS PGothic" charset="0"/>
              </a:defRPr>
            </a:lvl3pPr>
            <a:lvl4pPr algn="l" rtl="0" eaLnBrk="0" fontAlgn="base" hangingPunct="0">
              <a:spcBef>
                <a:spcPct val="0"/>
              </a:spcBef>
              <a:spcAft>
                <a:spcPct val="0"/>
              </a:spcAft>
              <a:defRPr sz="3400" b="1">
                <a:solidFill>
                  <a:srgbClr val="B30838"/>
                </a:solidFill>
                <a:latin typeface="Arial" charset="0"/>
                <a:ea typeface="MS PGothic" panose="020B0600070205080204" pitchFamily="34" charset="-128"/>
                <a:cs typeface="MS PGothic" charset="0"/>
              </a:defRPr>
            </a:lvl4pPr>
            <a:lvl5pPr algn="l" rtl="0" eaLnBrk="0" fontAlgn="base" hangingPunct="0">
              <a:spcBef>
                <a:spcPct val="0"/>
              </a:spcBef>
              <a:spcAft>
                <a:spcPct val="0"/>
              </a:spcAft>
              <a:defRPr sz="3400" b="1">
                <a:solidFill>
                  <a:srgbClr val="B30838"/>
                </a:solidFill>
                <a:latin typeface="Arial" charset="0"/>
                <a:ea typeface="MS PGothic" panose="020B0600070205080204" pitchFamily="34" charset="-128"/>
                <a:cs typeface="MS PGothic" charset="0"/>
              </a:defRPr>
            </a:lvl5pPr>
            <a:lvl6pPr marL="457200" algn="l" rtl="0" fontAlgn="base">
              <a:spcBef>
                <a:spcPct val="0"/>
              </a:spcBef>
              <a:spcAft>
                <a:spcPct val="0"/>
              </a:spcAft>
              <a:defRPr sz="3400" b="1">
                <a:solidFill>
                  <a:schemeClr val="accent1"/>
                </a:solidFill>
                <a:latin typeface="Arial" charset="0"/>
                <a:ea typeface="ＭＳ Ｐゴシック" charset="-128"/>
              </a:defRPr>
            </a:lvl6pPr>
            <a:lvl7pPr marL="914400" algn="l" rtl="0" fontAlgn="base">
              <a:spcBef>
                <a:spcPct val="0"/>
              </a:spcBef>
              <a:spcAft>
                <a:spcPct val="0"/>
              </a:spcAft>
              <a:defRPr sz="3400" b="1">
                <a:solidFill>
                  <a:schemeClr val="accent1"/>
                </a:solidFill>
                <a:latin typeface="Arial" charset="0"/>
                <a:ea typeface="ＭＳ Ｐゴシック" charset="-128"/>
              </a:defRPr>
            </a:lvl7pPr>
            <a:lvl8pPr marL="1371600" algn="l" rtl="0" fontAlgn="base">
              <a:spcBef>
                <a:spcPct val="0"/>
              </a:spcBef>
              <a:spcAft>
                <a:spcPct val="0"/>
              </a:spcAft>
              <a:defRPr sz="3400" b="1">
                <a:solidFill>
                  <a:schemeClr val="accent1"/>
                </a:solidFill>
                <a:latin typeface="Arial" charset="0"/>
                <a:ea typeface="ＭＳ Ｐゴシック" charset="-128"/>
              </a:defRPr>
            </a:lvl8pPr>
            <a:lvl9pPr marL="1828800" algn="l" rtl="0" fontAlgn="base">
              <a:spcBef>
                <a:spcPct val="0"/>
              </a:spcBef>
              <a:spcAft>
                <a:spcPct val="0"/>
              </a:spcAft>
              <a:defRPr sz="3400" b="1">
                <a:solidFill>
                  <a:schemeClr val="accent1"/>
                </a:solidFill>
                <a:latin typeface="Arial" charset="0"/>
                <a:ea typeface="ＭＳ Ｐゴシック" charset="-128"/>
              </a:defRPr>
            </a:lvl9pPr>
          </a:lstStyle>
          <a:p>
            <a:pPr eaLnBrk="1" hangingPunct="1">
              <a:defRPr/>
            </a:pPr>
            <a:r>
              <a:rPr lang="en-US" kern="0"/>
              <a:t>SMP System Examples</a:t>
            </a:r>
            <a:endParaRPr lang="en-US" kern="0"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70088" y="1066800"/>
            <a:ext cx="8255000" cy="5194300"/>
          </a:xfrm>
          <a:prstGeom prst="rect">
            <a:avLst/>
          </a:prstGeom>
        </p:spPr>
      </p:pic>
    </p:spTree>
    <p:extLst>
      <p:ext uri="{BB962C8B-B14F-4D97-AF65-F5344CB8AC3E}">
        <p14:creationId xmlns:p14="http://schemas.microsoft.com/office/powerpoint/2010/main" val="89903726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00200" y="123826"/>
            <a:ext cx="8763000" cy="561975"/>
          </a:xfrm>
          <a:prstGeom prst="rect">
            <a:avLst/>
          </a:prstGeom>
        </p:spPr>
        <p:txBody>
          <a:bodyPr/>
          <a:lstStyle>
            <a:lvl1pPr algn="l" rtl="0" eaLnBrk="0" fontAlgn="base" hangingPunct="0">
              <a:spcBef>
                <a:spcPct val="0"/>
              </a:spcBef>
              <a:spcAft>
                <a:spcPct val="0"/>
              </a:spcAft>
              <a:defRPr sz="3400" b="1">
                <a:solidFill>
                  <a:srgbClr val="B30838"/>
                </a:solidFill>
                <a:latin typeface="+mj-lt"/>
                <a:ea typeface="MS PGothic" panose="020B0600070205080204" pitchFamily="34" charset="-128"/>
                <a:cs typeface="MS PGothic" charset="0"/>
              </a:defRPr>
            </a:lvl1pPr>
            <a:lvl2pPr algn="l" rtl="0" eaLnBrk="0" fontAlgn="base" hangingPunct="0">
              <a:spcBef>
                <a:spcPct val="0"/>
              </a:spcBef>
              <a:spcAft>
                <a:spcPct val="0"/>
              </a:spcAft>
              <a:defRPr sz="3400" b="1">
                <a:solidFill>
                  <a:srgbClr val="B30838"/>
                </a:solidFill>
                <a:latin typeface="Arial" charset="0"/>
                <a:ea typeface="MS PGothic" panose="020B0600070205080204" pitchFamily="34" charset="-128"/>
                <a:cs typeface="MS PGothic" charset="0"/>
              </a:defRPr>
            </a:lvl2pPr>
            <a:lvl3pPr algn="l" rtl="0" eaLnBrk="0" fontAlgn="base" hangingPunct="0">
              <a:spcBef>
                <a:spcPct val="0"/>
              </a:spcBef>
              <a:spcAft>
                <a:spcPct val="0"/>
              </a:spcAft>
              <a:defRPr sz="3400" b="1">
                <a:solidFill>
                  <a:srgbClr val="B30838"/>
                </a:solidFill>
                <a:latin typeface="Arial" charset="0"/>
                <a:ea typeface="MS PGothic" panose="020B0600070205080204" pitchFamily="34" charset="-128"/>
                <a:cs typeface="MS PGothic" charset="0"/>
              </a:defRPr>
            </a:lvl3pPr>
            <a:lvl4pPr algn="l" rtl="0" eaLnBrk="0" fontAlgn="base" hangingPunct="0">
              <a:spcBef>
                <a:spcPct val="0"/>
              </a:spcBef>
              <a:spcAft>
                <a:spcPct val="0"/>
              </a:spcAft>
              <a:defRPr sz="3400" b="1">
                <a:solidFill>
                  <a:srgbClr val="B30838"/>
                </a:solidFill>
                <a:latin typeface="Arial" charset="0"/>
                <a:ea typeface="MS PGothic" panose="020B0600070205080204" pitchFamily="34" charset="-128"/>
                <a:cs typeface="MS PGothic" charset="0"/>
              </a:defRPr>
            </a:lvl4pPr>
            <a:lvl5pPr algn="l" rtl="0" eaLnBrk="0" fontAlgn="base" hangingPunct="0">
              <a:spcBef>
                <a:spcPct val="0"/>
              </a:spcBef>
              <a:spcAft>
                <a:spcPct val="0"/>
              </a:spcAft>
              <a:defRPr sz="3400" b="1">
                <a:solidFill>
                  <a:srgbClr val="B30838"/>
                </a:solidFill>
                <a:latin typeface="Arial" charset="0"/>
                <a:ea typeface="MS PGothic" panose="020B0600070205080204" pitchFamily="34" charset="-128"/>
                <a:cs typeface="MS PGothic" charset="0"/>
              </a:defRPr>
            </a:lvl5pPr>
            <a:lvl6pPr marL="457200" algn="l" rtl="0" fontAlgn="base">
              <a:spcBef>
                <a:spcPct val="0"/>
              </a:spcBef>
              <a:spcAft>
                <a:spcPct val="0"/>
              </a:spcAft>
              <a:defRPr sz="3400" b="1">
                <a:solidFill>
                  <a:schemeClr val="accent1"/>
                </a:solidFill>
                <a:latin typeface="Arial" charset="0"/>
                <a:ea typeface="ＭＳ Ｐゴシック" charset="-128"/>
              </a:defRPr>
            </a:lvl6pPr>
            <a:lvl7pPr marL="914400" algn="l" rtl="0" fontAlgn="base">
              <a:spcBef>
                <a:spcPct val="0"/>
              </a:spcBef>
              <a:spcAft>
                <a:spcPct val="0"/>
              </a:spcAft>
              <a:defRPr sz="3400" b="1">
                <a:solidFill>
                  <a:schemeClr val="accent1"/>
                </a:solidFill>
                <a:latin typeface="Arial" charset="0"/>
                <a:ea typeface="ＭＳ Ｐゴシック" charset="-128"/>
              </a:defRPr>
            </a:lvl7pPr>
            <a:lvl8pPr marL="1371600" algn="l" rtl="0" fontAlgn="base">
              <a:spcBef>
                <a:spcPct val="0"/>
              </a:spcBef>
              <a:spcAft>
                <a:spcPct val="0"/>
              </a:spcAft>
              <a:defRPr sz="3400" b="1">
                <a:solidFill>
                  <a:schemeClr val="accent1"/>
                </a:solidFill>
                <a:latin typeface="Arial" charset="0"/>
                <a:ea typeface="ＭＳ Ｐゴシック" charset="-128"/>
              </a:defRPr>
            </a:lvl8pPr>
            <a:lvl9pPr marL="1828800" algn="l" rtl="0" fontAlgn="base">
              <a:spcBef>
                <a:spcPct val="0"/>
              </a:spcBef>
              <a:spcAft>
                <a:spcPct val="0"/>
              </a:spcAft>
              <a:defRPr sz="3400" b="1">
                <a:solidFill>
                  <a:schemeClr val="accent1"/>
                </a:solidFill>
                <a:latin typeface="Arial" charset="0"/>
                <a:ea typeface="ＭＳ Ｐゴシック" charset="-128"/>
              </a:defRPr>
            </a:lvl9pPr>
          </a:lstStyle>
          <a:p>
            <a:pPr>
              <a:defRPr/>
            </a:pPr>
            <a:r>
              <a:rPr lang="en-US" kern="0"/>
              <a:t>Major Elements of an SMP Node</a:t>
            </a:r>
            <a:endParaRPr lang="en-US" kern="0" dirty="0"/>
          </a:p>
        </p:txBody>
      </p:sp>
      <p:sp>
        <p:nvSpPr>
          <p:cNvPr id="26626" name="Rectangle 3"/>
          <p:cNvSpPr txBox="1">
            <a:spLocks noChangeArrowheads="1"/>
          </p:cNvSpPr>
          <p:nvPr/>
        </p:nvSpPr>
        <p:spPr bwMode="auto">
          <a:xfrm>
            <a:off x="2057400" y="990600"/>
            <a:ext cx="8305800"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169863" indent="-169863">
              <a:defRPr sz="2400" i="1">
                <a:solidFill>
                  <a:schemeClr val="tx1"/>
                </a:solidFill>
                <a:latin typeface="Arial" charset="0"/>
                <a:ea typeface="MS PGothic" charset="-128"/>
              </a:defRPr>
            </a:lvl1pPr>
            <a:lvl2pPr marL="460375" indent="-169863">
              <a:defRPr sz="2400" i="1">
                <a:solidFill>
                  <a:schemeClr val="tx1"/>
                </a:solidFill>
                <a:latin typeface="Arial" charset="0"/>
                <a:ea typeface="MS PGothic" charset="-128"/>
              </a:defRPr>
            </a:lvl2pPr>
            <a:lvl3pPr marL="1143000" indent="-228600">
              <a:defRPr sz="2400" i="1">
                <a:solidFill>
                  <a:schemeClr val="tx1"/>
                </a:solidFill>
                <a:latin typeface="Arial" charset="0"/>
                <a:ea typeface="MS PGothic" charset="-128"/>
              </a:defRPr>
            </a:lvl3pPr>
            <a:lvl4pPr marL="1600200" indent="-228600">
              <a:defRPr sz="2400" i="1">
                <a:solidFill>
                  <a:schemeClr val="tx1"/>
                </a:solidFill>
                <a:latin typeface="Arial" charset="0"/>
                <a:ea typeface="MS PGothic" charset="-128"/>
              </a:defRPr>
            </a:lvl4pPr>
            <a:lvl5pPr marL="2057400" indent="-228600">
              <a:defRPr sz="2400" i="1">
                <a:solidFill>
                  <a:schemeClr val="tx1"/>
                </a:solidFill>
                <a:latin typeface="Arial" charset="0"/>
                <a:ea typeface="MS PGothic" charset="-128"/>
              </a:defRPr>
            </a:lvl5pPr>
            <a:lvl6pPr marL="2514600" indent="-228600" eaLnBrk="0" fontAlgn="base" hangingPunct="0">
              <a:spcBef>
                <a:spcPct val="0"/>
              </a:spcBef>
              <a:spcAft>
                <a:spcPct val="0"/>
              </a:spcAft>
              <a:defRPr sz="2400" i="1">
                <a:solidFill>
                  <a:schemeClr val="tx1"/>
                </a:solidFill>
                <a:latin typeface="Arial" charset="0"/>
                <a:ea typeface="MS PGothic" charset="-128"/>
              </a:defRPr>
            </a:lvl6pPr>
            <a:lvl7pPr marL="2971800" indent="-228600" eaLnBrk="0" fontAlgn="base" hangingPunct="0">
              <a:spcBef>
                <a:spcPct val="0"/>
              </a:spcBef>
              <a:spcAft>
                <a:spcPct val="0"/>
              </a:spcAft>
              <a:defRPr sz="2400" i="1">
                <a:solidFill>
                  <a:schemeClr val="tx1"/>
                </a:solidFill>
                <a:latin typeface="Arial" charset="0"/>
                <a:ea typeface="MS PGothic" charset="-128"/>
              </a:defRPr>
            </a:lvl7pPr>
            <a:lvl8pPr marL="3429000" indent="-228600" eaLnBrk="0" fontAlgn="base" hangingPunct="0">
              <a:spcBef>
                <a:spcPct val="0"/>
              </a:spcBef>
              <a:spcAft>
                <a:spcPct val="0"/>
              </a:spcAft>
              <a:defRPr sz="2400" i="1">
                <a:solidFill>
                  <a:schemeClr val="tx1"/>
                </a:solidFill>
                <a:latin typeface="Arial" charset="0"/>
                <a:ea typeface="MS PGothic" charset="-128"/>
              </a:defRPr>
            </a:lvl8pPr>
            <a:lvl9pPr marL="3886200" indent="-228600" eaLnBrk="0" fontAlgn="base" hangingPunct="0">
              <a:spcBef>
                <a:spcPct val="0"/>
              </a:spcBef>
              <a:spcAft>
                <a:spcPct val="0"/>
              </a:spcAft>
              <a:defRPr sz="2400" i="1">
                <a:solidFill>
                  <a:schemeClr val="tx1"/>
                </a:solidFill>
                <a:latin typeface="Arial" charset="0"/>
                <a:ea typeface="MS PGothic" charset="-128"/>
              </a:defRPr>
            </a:lvl9pPr>
          </a:lstStyle>
          <a:p>
            <a:pPr eaLnBrk="1" hangingPunct="1">
              <a:lnSpc>
                <a:spcPct val="95000"/>
              </a:lnSpc>
              <a:spcBef>
                <a:spcPct val="35000"/>
              </a:spcBef>
              <a:buFontTx/>
              <a:buChar char="•"/>
            </a:pPr>
            <a:r>
              <a:rPr lang="en-US" altLang="en-US" sz="1600" i="0"/>
              <a:t>Processor chip</a:t>
            </a:r>
          </a:p>
          <a:p>
            <a:pPr eaLnBrk="1" hangingPunct="1">
              <a:lnSpc>
                <a:spcPct val="95000"/>
              </a:lnSpc>
              <a:spcBef>
                <a:spcPct val="35000"/>
              </a:spcBef>
              <a:buFontTx/>
              <a:buChar char="•"/>
            </a:pPr>
            <a:r>
              <a:rPr lang="en-US" altLang="en-US" sz="1600" i="0"/>
              <a:t>DRAM main memory cards</a:t>
            </a:r>
          </a:p>
          <a:p>
            <a:pPr eaLnBrk="1" hangingPunct="1">
              <a:lnSpc>
                <a:spcPct val="95000"/>
              </a:lnSpc>
              <a:spcBef>
                <a:spcPct val="35000"/>
              </a:spcBef>
              <a:buFontTx/>
              <a:buChar char="•"/>
            </a:pPr>
            <a:r>
              <a:rPr lang="en-US" altLang="en-US" sz="1600" i="0"/>
              <a:t>Motherboard chip set</a:t>
            </a:r>
          </a:p>
          <a:p>
            <a:pPr eaLnBrk="1" hangingPunct="1">
              <a:lnSpc>
                <a:spcPct val="95000"/>
              </a:lnSpc>
              <a:spcBef>
                <a:spcPct val="35000"/>
              </a:spcBef>
              <a:buFontTx/>
              <a:buChar char="•"/>
            </a:pPr>
            <a:r>
              <a:rPr lang="en-US" altLang="en-US" sz="1600" i="0"/>
              <a:t>On-board memory network</a:t>
            </a:r>
          </a:p>
          <a:p>
            <a:pPr lvl="1" eaLnBrk="1" hangingPunct="1">
              <a:lnSpc>
                <a:spcPct val="95000"/>
              </a:lnSpc>
              <a:spcBef>
                <a:spcPct val="35000"/>
              </a:spcBef>
              <a:buFont typeface="Arial" charset="0"/>
              <a:buChar char="•"/>
            </a:pPr>
            <a:r>
              <a:rPr lang="en-US" altLang="en-US" sz="1600" i="0">
                <a:solidFill>
                  <a:srgbClr val="333333"/>
                </a:solidFill>
                <a:ea typeface="ＭＳ Ｐゴシック" charset="-128"/>
              </a:rPr>
              <a:t>North bridge</a:t>
            </a:r>
          </a:p>
          <a:p>
            <a:pPr eaLnBrk="1" hangingPunct="1">
              <a:lnSpc>
                <a:spcPct val="95000"/>
              </a:lnSpc>
              <a:spcBef>
                <a:spcPct val="35000"/>
              </a:spcBef>
              <a:buFontTx/>
              <a:buChar char="•"/>
            </a:pPr>
            <a:r>
              <a:rPr lang="en-US" altLang="en-US" sz="1600" i="0"/>
              <a:t>On-board I/O network</a:t>
            </a:r>
          </a:p>
          <a:p>
            <a:pPr lvl="1" eaLnBrk="1" hangingPunct="1">
              <a:lnSpc>
                <a:spcPct val="95000"/>
              </a:lnSpc>
              <a:spcBef>
                <a:spcPct val="35000"/>
              </a:spcBef>
              <a:buFont typeface="Arial" charset="0"/>
              <a:buChar char="•"/>
            </a:pPr>
            <a:r>
              <a:rPr lang="en-US" altLang="en-US" sz="1600" i="0">
                <a:solidFill>
                  <a:srgbClr val="333333"/>
                </a:solidFill>
                <a:ea typeface="ＭＳ Ｐゴシック" charset="-128"/>
              </a:rPr>
              <a:t>South bridge</a:t>
            </a:r>
          </a:p>
          <a:p>
            <a:pPr eaLnBrk="1" hangingPunct="1">
              <a:lnSpc>
                <a:spcPct val="95000"/>
              </a:lnSpc>
              <a:spcBef>
                <a:spcPct val="35000"/>
              </a:spcBef>
              <a:buFontTx/>
              <a:buChar char="•"/>
            </a:pPr>
            <a:r>
              <a:rPr lang="en-US" altLang="en-US" sz="1600" i="0"/>
              <a:t>PCI industry standard interfaces</a:t>
            </a:r>
          </a:p>
          <a:p>
            <a:pPr lvl="1" eaLnBrk="1" hangingPunct="1">
              <a:lnSpc>
                <a:spcPct val="95000"/>
              </a:lnSpc>
              <a:spcBef>
                <a:spcPct val="35000"/>
              </a:spcBef>
              <a:buFont typeface="Arial" charset="0"/>
              <a:buChar char="•"/>
            </a:pPr>
            <a:r>
              <a:rPr lang="en-US" altLang="en-US" sz="1600" i="0">
                <a:solidFill>
                  <a:srgbClr val="333333"/>
                </a:solidFill>
                <a:ea typeface="ＭＳ Ｐゴシック" charset="-128"/>
              </a:rPr>
              <a:t>PCI, PCI-X, PCI-express</a:t>
            </a:r>
          </a:p>
          <a:p>
            <a:pPr eaLnBrk="1" hangingPunct="1">
              <a:lnSpc>
                <a:spcPct val="95000"/>
              </a:lnSpc>
              <a:spcBef>
                <a:spcPct val="35000"/>
              </a:spcBef>
              <a:buFontTx/>
              <a:buChar char="•"/>
            </a:pPr>
            <a:r>
              <a:rPr lang="en-US" altLang="en-US" sz="1600" i="0"/>
              <a:t>System Area Network controllers</a:t>
            </a:r>
          </a:p>
          <a:p>
            <a:pPr lvl="1" eaLnBrk="1" hangingPunct="1">
              <a:lnSpc>
                <a:spcPct val="95000"/>
              </a:lnSpc>
              <a:spcBef>
                <a:spcPct val="35000"/>
              </a:spcBef>
              <a:buFont typeface="Arial" charset="0"/>
              <a:buChar char="•"/>
            </a:pPr>
            <a:r>
              <a:rPr lang="en-US" altLang="en-US" sz="1600" i="0">
                <a:solidFill>
                  <a:srgbClr val="333333"/>
                </a:solidFill>
                <a:ea typeface="ＭＳ Ｐゴシック" charset="-128"/>
              </a:rPr>
              <a:t>e.g. Ethernet, Myrinet, Infiniband, Quadrics, Federation Switch</a:t>
            </a:r>
          </a:p>
          <a:p>
            <a:pPr eaLnBrk="1" hangingPunct="1">
              <a:lnSpc>
                <a:spcPct val="95000"/>
              </a:lnSpc>
              <a:spcBef>
                <a:spcPct val="35000"/>
              </a:spcBef>
              <a:buFontTx/>
              <a:buChar char="•"/>
            </a:pPr>
            <a:r>
              <a:rPr lang="en-US" altLang="en-US" sz="1600" i="0"/>
              <a:t>System Management network </a:t>
            </a:r>
          </a:p>
          <a:p>
            <a:pPr lvl="1" eaLnBrk="1" hangingPunct="1">
              <a:lnSpc>
                <a:spcPct val="95000"/>
              </a:lnSpc>
              <a:spcBef>
                <a:spcPct val="35000"/>
              </a:spcBef>
              <a:buFont typeface="Arial" charset="0"/>
              <a:buChar char="•"/>
            </a:pPr>
            <a:r>
              <a:rPr lang="en-US" altLang="en-US" sz="1600" i="0">
                <a:solidFill>
                  <a:srgbClr val="333333"/>
                </a:solidFill>
                <a:ea typeface="ＭＳ Ｐゴシック" charset="-128"/>
              </a:rPr>
              <a:t>Usually Ethernet</a:t>
            </a:r>
          </a:p>
          <a:p>
            <a:pPr lvl="1" eaLnBrk="1" hangingPunct="1">
              <a:lnSpc>
                <a:spcPct val="95000"/>
              </a:lnSpc>
              <a:spcBef>
                <a:spcPct val="35000"/>
              </a:spcBef>
              <a:buFont typeface="Arial" charset="0"/>
              <a:buChar char="•"/>
            </a:pPr>
            <a:r>
              <a:rPr lang="en-US" altLang="en-US" sz="1600" i="0">
                <a:solidFill>
                  <a:srgbClr val="333333"/>
                </a:solidFill>
                <a:ea typeface="ＭＳ Ｐゴシック" charset="-128"/>
              </a:rPr>
              <a:t>JTAG for low level maintenance</a:t>
            </a:r>
          </a:p>
          <a:p>
            <a:pPr eaLnBrk="1" hangingPunct="1">
              <a:lnSpc>
                <a:spcPct val="95000"/>
              </a:lnSpc>
              <a:spcBef>
                <a:spcPct val="35000"/>
              </a:spcBef>
              <a:buFontTx/>
              <a:buChar char="•"/>
            </a:pPr>
            <a:r>
              <a:rPr lang="en-US" altLang="en-US" sz="1600" i="0"/>
              <a:t>Internal disk and disk controller</a:t>
            </a:r>
          </a:p>
          <a:p>
            <a:pPr eaLnBrk="1" hangingPunct="1">
              <a:lnSpc>
                <a:spcPct val="95000"/>
              </a:lnSpc>
              <a:spcBef>
                <a:spcPct val="35000"/>
              </a:spcBef>
              <a:buFontTx/>
              <a:buChar char="•"/>
            </a:pPr>
            <a:r>
              <a:rPr lang="en-US" altLang="en-US" sz="1600" i="0"/>
              <a:t>Peripheral interfaces</a:t>
            </a:r>
          </a:p>
          <a:p>
            <a:pPr eaLnBrk="1" hangingPunct="1">
              <a:lnSpc>
                <a:spcPct val="95000"/>
              </a:lnSpc>
              <a:spcBef>
                <a:spcPct val="35000"/>
              </a:spcBef>
              <a:buClr>
                <a:schemeClr val="accent2"/>
              </a:buClr>
              <a:buFont typeface="Wingdings" charset="2"/>
              <a:buChar char="§"/>
            </a:pPr>
            <a:endParaRPr lang="en-US" altLang="en-US" sz="1800"/>
          </a:p>
        </p:txBody>
      </p:sp>
    </p:spTree>
    <p:extLst>
      <p:ext uri="{BB962C8B-B14F-4D97-AF65-F5344CB8AC3E}">
        <p14:creationId xmlns:p14="http://schemas.microsoft.com/office/powerpoint/2010/main" val="169605816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2014538" y="196851"/>
            <a:ext cx="8229600" cy="561975"/>
          </a:xfrm>
          <a:prstGeom prst="rect">
            <a:avLst/>
          </a:prstGeom>
        </p:spPr>
        <p:txBody>
          <a:bodyPr/>
          <a:lstStyle>
            <a:lvl1pPr algn="l" rtl="0" eaLnBrk="0" fontAlgn="base" hangingPunct="0">
              <a:spcBef>
                <a:spcPct val="0"/>
              </a:spcBef>
              <a:spcAft>
                <a:spcPct val="0"/>
              </a:spcAft>
              <a:defRPr sz="3400" b="1">
                <a:solidFill>
                  <a:srgbClr val="B30838"/>
                </a:solidFill>
                <a:latin typeface="+mj-lt"/>
                <a:ea typeface="MS PGothic" panose="020B0600070205080204" pitchFamily="34" charset="-128"/>
                <a:cs typeface="MS PGothic" charset="0"/>
              </a:defRPr>
            </a:lvl1pPr>
            <a:lvl2pPr algn="l" rtl="0" eaLnBrk="0" fontAlgn="base" hangingPunct="0">
              <a:spcBef>
                <a:spcPct val="0"/>
              </a:spcBef>
              <a:spcAft>
                <a:spcPct val="0"/>
              </a:spcAft>
              <a:defRPr sz="3400" b="1">
                <a:solidFill>
                  <a:srgbClr val="B30838"/>
                </a:solidFill>
                <a:latin typeface="Arial" charset="0"/>
                <a:ea typeface="MS PGothic" panose="020B0600070205080204" pitchFamily="34" charset="-128"/>
                <a:cs typeface="MS PGothic" charset="0"/>
              </a:defRPr>
            </a:lvl2pPr>
            <a:lvl3pPr algn="l" rtl="0" eaLnBrk="0" fontAlgn="base" hangingPunct="0">
              <a:spcBef>
                <a:spcPct val="0"/>
              </a:spcBef>
              <a:spcAft>
                <a:spcPct val="0"/>
              </a:spcAft>
              <a:defRPr sz="3400" b="1">
                <a:solidFill>
                  <a:srgbClr val="B30838"/>
                </a:solidFill>
                <a:latin typeface="Arial" charset="0"/>
                <a:ea typeface="MS PGothic" panose="020B0600070205080204" pitchFamily="34" charset="-128"/>
                <a:cs typeface="MS PGothic" charset="0"/>
              </a:defRPr>
            </a:lvl3pPr>
            <a:lvl4pPr algn="l" rtl="0" eaLnBrk="0" fontAlgn="base" hangingPunct="0">
              <a:spcBef>
                <a:spcPct val="0"/>
              </a:spcBef>
              <a:spcAft>
                <a:spcPct val="0"/>
              </a:spcAft>
              <a:defRPr sz="3400" b="1">
                <a:solidFill>
                  <a:srgbClr val="B30838"/>
                </a:solidFill>
                <a:latin typeface="Arial" charset="0"/>
                <a:ea typeface="MS PGothic" panose="020B0600070205080204" pitchFamily="34" charset="-128"/>
                <a:cs typeface="MS PGothic" charset="0"/>
              </a:defRPr>
            </a:lvl4pPr>
            <a:lvl5pPr algn="l" rtl="0" eaLnBrk="0" fontAlgn="base" hangingPunct="0">
              <a:spcBef>
                <a:spcPct val="0"/>
              </a:spcBef>
              <a:spcAft>
                <a:spcPct val="0"/>
              </a:spcAft>
              <a:defRPr sz="3400" b="1">
                <a:solidFill>
                  <a:srgbClr val="B30838"/>
                </a:solidFill>
                <a:latin typeface="Arial" charset="0"/>
                <a:ea typeface="MS PGothic" panose="020B0600070205080204" pitchFamily="34" charset="-128"/>
                <a:cs typeface="MS PGothic" charset="0"/>
              </a:defRPr>
            </a:lvl5pPr>
            <a:lvl6pPr marL="457200" algn="l" rtl="0" fontAlgn="base">
              <a:spcBef>
                <a:spcPct val="0"/>
              </a:spcBef>
              <a:spcAft>
                <a:spcPct val="0"/>
              </a:spcAft>
              <a:defRPr sz="3400" b="1">
                <a:solidFill>
                  <a:schemeClr val="accent1"/>
                </a:solidFill>
                <a:latin typeface="Arial" charset="0"/>
                <a:ea typeface="ＭＳ Ｐゴシック" charset="-128"/>
              </a:defRPr>
            </a:lvl6pPr>
            <a:lvl7pPr marL="914400" algn="l" rtl="0" fontAlgn="base">
              <a:spcBef>
                <a:spcPct val="0"/>
              </a:spcBef>
              <a:spcAft>
                <a:spcPct val="0"/>
              </a:spcAft>
              <a:defRPr sz="3400" b="1">
                <a:solidFill>
                  <a:schemeClr val="accent1"/>
                </a:solidFill>
                <a:latin typeface="Arial" charset="0"/>
                <a:ea typeface="ＭＳ Ｐゴシック" charset="-128"/>
              </a:defRPr>
            </a:lvl7pPr>
            <a:lvl8pPr marL="1371600" algn="l" rtl="0" fontAlgn="base">
              <a:spcBef>
                <a:spcPct val="0"/>
              </a:spcBef>
              <a:spcAft>
                <a:spcPct val="0"/>
              </a:spcAft>
              <a:defRPr sz="3400" b="1">
                <a:solidFill>
                  <a:schemeClr val="accent1"/>
                </a:solidFill>
                <a:latin typeface="Arial" charset="0"/>
                <a:ea typeface="ＭＳ Ｐゴシック" charset="-128"/>
              </a:defRPr>
            </a:lvl8pPr>
            <a:lvl9pPr marL="1828800" algn="l" rtl="0" fontAlgn="base">
              <a:spcBef>
                <a:spcPct val="0"/>
              </a:spcBef>
              <a:spcAft>
                <a:spcPct val="0"/>
              </a:spcAft>
              <a:defRPr sz="3400" b="1">
                <a:solidFill>
                  <a:schemeClr val="accent1"/>
                </a:solidFill>
                <a:latin typeface="Arial" charset="0"/>
                <a:ea typeface="ＭＳ Ｐゴシック" charset="-128"/>
              </a:defRPr>
            </a:lvl9pPr>
          </a:lstStyle>
          <a:p>
            <a:pPr>
              <a:defRPr/>
            </a:pPr>
            <a:r>
              <a:rPr lang="en-US" kern="0"/>
              <a:t>Topics</a:t>
            </a:r>
            <a:endParaRPr lang="en-US" kern="0" dirty="0"/>
          </a:p>
        </p:txBody>
      </p:sp>
      <p:sp>
        <p:nvSpPr>
          <p:cNvPr id="27650" name="Content Placeholder 1"/>
          <p:cNvSpPr txBox="1">
            <a:spLocks/>
          </p:cNvSpPr>
          <p:nvPr/>
        </p:nvSpPr>
        <p:spPr bwMode="auto">
          <a:xfrm>
            <a:off x="1676400" y="763588"/>
            <a:ext cx="5029200" cy="563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400" i="1">
                <a:solidFill>
                  <a:schemeClr val="tx1"/>
                </a:solidFill>
                <a:latin typeface="Arial" charset="0"/>
                <a:ea typeface="MS PGothic" charset="-128"/>
              </a:defRPr>
            </a:lvl1pPr>
            <a:lvl2pPr marL="742950" indent="-285750">
              <a:defRPr sz="2400" i="1">
                <a:solidFill>
                  <a:schemeClr val="tx1"/>
                </a:solidFill>
                <a:latin typeface="Arial" charset="0"/>
                <a:ea typeface="MS PGothic" charset="-128"/>
              </a:defRPr>
            </a:lvl2pPr>
            <a:lvl3pPr marL="1143000" indent="-228600">
              <a:defRPr sz="2400" i="1">
                <a:solidFill>
                  <a:schemeClr val="tx1"/>
                </a:solidFill>
                <a:latin typeface="Arial" charset="0"/>
                <a:ea typeface="MS PGothic" charset="-128"/>
              </a:defRPr>
            </a:lvl3pPr>
            <a:lvl4pPr marL="1600200" indent="-228600">
              <a:defRPr sz="2400" i="1">
                <a:solidFill>
                  <a:schemeClr val="tx1"/>
                </a:solidFill>
                <a:latin typeface="Arial" charset="0"/>
                <a:ea typeface="MS PGothic" charset="-128"/>
              </a:defRPr>
            </a:lvl4pPr>
            <a:lvl5pPr marL="2057400" indent="-228600">
              <a:defRPr sz="2400" i="1">
                <a:solidFill>
                  <a:schemeClr val="tx1"/>
                </a:solidFill>
                <a:latin typeface="Arial" charset="0"/>
                <a:ea typeface="MS PGothic" charset="-128"/>
              </a:defRPr>
            </a:lvl5pPr>
            <a:lvl6pPr marL="2514600" indent="-228600" eaLnBrk="0" fontAlgn="base" hangingPunct="0">
              <a:spcBef>
                <a:spcPct val="0"/>
              </a:spcBef>
              <a:spcAft>
                <a:spcPct val="0"/>
              </a:spcAft>
              <a:defRPr sz="2400" i="1">
                <a:solidFill>
                  <a:schemeClr val="tx1"/>
                </a:solidFill>
                <a:latin typeface="Arial" charset="0"/>
                <a:ea typeface="MS PGothic" charset="-128"/>
              </a:defRPr>
            </a:lvl6pPr>
            <a:lvl7pPr marL="2971800" indent="-228600" eaLnBrk="0" fontAlgn="base" hangingPunct="0">
              <a:spcBef>
                <a:spcPct val="0"/>
              </a:spcBef>
              <a:spcAft>
                <a:spcPct val="0"/>
              </a:spcAft>
              <a:defRPr sz="2400" i="1">
                <a:solidFill>
                  <a:schemeClr val="tx1"/>
                </a:solidFill>
                <a:latin typeface="Arial" charset="0"/>
                <a:ea typeface="MS PGothic" charset="-128"/>
              </a:defRPr>
            </a:lvl7pPr>
            <a:lvl8pPr marL="3429000" indent="-228600" eaLnBrk="0" fontAlgn="base" hangingPunct="0">
              <a:spcBef>
                <a:spcPct val="0"/>
              </a:spcBef>
              <a:spcAft>
                <a:spcPct val="0"/>
              </a:spcAft>
              <a:defRPr sz="2400" i="1">
                <a:solidFill>
                  <a:schemeClr val="tx1"/>
                </a:solidFill>
                <a:latin typeface="Arial" charset="0"/>
                <a:ea typeface="MS PGothic" charset="-128"/>
              </a:defRPr>
            </a:lvl8pPr>
            <a:lvl9pPr marL="3886200" indent="-228600" eaLnBrk="0" fontAlgn="base" hangingPunct="0">
              <a:spcBef>
                <a:spcPct val="0"/>
              </a:spcBef>
              <a:spcAft>
                <a:spcPct val="0"/>
              </a:spcAft>
              <a:defRPr sz="2400" i="1">
                <a:solidFill>
                  <a:schemeClr val="tx1"/>
                </a:solidFill>
                <a:latin typeface="Arial" charset="0"/>
                <a:ea typeface="MS PGothic" charset="-128"/>
              </a:defRPr>
            </a:lvl9pPr>
          </a:lstStyle>
          <a:p>
            <a:pPr>
              <a:spcBef>
                <a:spcPct val="20000"/>
              </a:spcBef>
              <a:buFontTx/>
              <a:buChar char="•"/>
            </a:pPr>
            <a:r>
              <a:rPr lang="en-US" altLang="en-US" sz="2000" i="0" dirty="0">
                <a:solidFill>
                  <a:srgbClr val="7F7F7F"/>
                </a:solidFill>
              </a:rPr>
              <a:t>Introduction</a:t>
            </a:r>
          </a:p>
          <a:p>
            <a:pPr>
              <a:spcBef>
                <a:spcPct val="20000"/>
              </a:spcBef>
              <a:buFontTx/>
              <a:buChar char="•"/>
            </a:pPr>
            <a:r>
              <a:rPr lang="en-US" altLang="en-US" sz="2000" i="0" dirty="0">
                <a:solidFill>
                  <a:srgbClr val="7F7F7F"/>
                </a:solidFill>
              </a:rPr>
              <a:t>SMP Context</a:t>
            </a:r>
          </a:p>
          <a:p>
            <a:pPr>
              <a:spcBef>
                <a:spcPct val="20000"/>
              </a:spcBef>
              <a:buFontTx/>
              <a:buChar char="•"/>
            </a:pPr>
            <a:r>
              <a:rPr lang="en-US" altLang="en-US" sz="2000" i="0" dirty="0">
                <a:solidFill>
                  <a:srgbClr val="7F7F7F"/>
                </a:solidFill>
              </a:rPr>
              <a:t>Performance: Amdahl</a:t>
            </a:r>
            <a:r>
              <a:rPr lang="ja-JP" altLang="en-US" sz="2000" i="0" dirty="0">
                <a:solidFill>
                  <a:srgbClr val="7F7F7F"/>
                </a:solidFill>
              </a:rPr>
              <a:t>’</a:t>
            </a:r>
            <a:r>
              <a:rPr lang="en-US" altLang="ja-JP" sz="2000" i="0" dirty="0">
                <a:solidFill>
                  <a:srgbClr val="7F7F7F"/>
                </a:solidFill>
              </a:rPr>
              <a:t>s Law</a:t>
            </a:r>
          </a:p>
          <a:p>
            <a:pPr>
              <a:spcBef>
                <a:spcPct val="20000"/>
              </a:spcBef>
              <a:buFontTx/>
              <a:buChar char="•"/>
            </a:pPr>
            <a:r>
              <a:rPr lang="en-US" altLang="en-US" sz="2000" i="0" dirty="0">
                <a:solidFill>
                  <a:srgbClr val="7F7F7F"/>
                </a:solidFill>
              </a:rPr>
              <a:t>SMP System structure</a:t>
            </a:r>
          </a:p>
          <a:p>
            <a:pPr>
              <a:spcBef>
                <a:spcPct val="20000"/>
              </a:spcBef>
              <a:buFontTx/>
              <a:buChar char="•"/>
            </a:pPr>
            <a:r>
              <a:rPr lang="en-US" altLang="en-US" sz="2000" i="0" dirty="0">
                <a:solidFill>
                  <a:srgbClr val="7D110C"/>
                </a:solidFill>
              </a:rPr>
              <a:t>Processor core</a:t>
            </a:r>
          </a:p>
          <a:p>
            <a:pPr>
              <a:spcBef>
                <a:spcPct val="20000"/>
              </a:spcBef>
              <a:buFontTx/>
              <a:buChar char="•"/>
            </a:pPr>
            <a:r>
              <a:rPr lang="en-US" altLang="en-US" sz="2000" i="0" dirty="0">
                <a:solidFill>
                  <a:srgbClr val="7F7F7F"/>
                </a:solidFill>
              </a:rPr>
              <a:t>Memory System</a:t>
            </a:r>
          </a:p>
          <a:p>
            <a:pPr>
              <a:spcBef>
                <a:spcPct val="20000"/>
              </a:spcBef>
              <a:buFontTx/>
              <a:buChar char="•"/>
            </a:pPr>
            <a:r>
              <a:rPr lang="en-US" altLang="en-US" sz="2000" i="0" dirty="0">
                <a:solidFill>
                  <a:srgbClr val="7F7F7F"/>
                </a:solidFill>
              </a:rPr>
              <a:t>Chip set</a:t>
            </a:r>
          </a:p>
          <a:p>
            <a:pPr>
              <a:spcBef>
                <a:spcPct val="20000"/>
              </a:spcBef>
              <a:buFontTx/>
              <a:buChar char="•"/>
            </a:pPr>
            <a:r>
              <a:rPr lang="en-US" altLang="en-US" sz="2000" i="0" dirty="0">
                <a:solidFill>
                  <a:srgbClr val="7F7F7F"/>
                </a:solidFill>
              </a:rPr>
              <a:t>South Bridge – I/O</a:t>
            </a:r>
          </a:p>
          <a:p>
            <a:pPr>
              <a:spcBef>
                <a:spcPct val="20000"/>
              </a:spcBef>
              <a:buFontTx/>
              <a:buChar char="•"/>
            </a:pPr>
            <a:r>
              <a:rPr lang="en-US" altLang="en-US" sz="2000" i="0" dirty="0">
                <a:solidFill>
                  <a:srgbClr val="7F7F7F"/>
                </a:solidFill>
              </a:rPr>
              <a:t>Performance Issues</a:t>
            </a:r>
          </a:p>
          <a:p>
            <a:pPr>
              <a:spcBef>
                <a:spcPct val="20000"/>
              </a:spcBef>
            </a:pPr>
            <a:endParaRPr lang="en-US" altLang="en-US" sz="1800" i="0" dirty="0"/>
          </a:p>
        </p:txBody>
      </p:sp>
      <p:pic>
        <p:nvPicPr>
          <p:cNvPr id="27651"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76201"/>
            <a:ext cx="3740150" cy="6030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9914933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947863" y="1"/>
            <a:ext cx="8229600" cy="561975"/>
          </a:xfrm>
          <a:prstGeom prst="rect">
            <a:avLst/>
          </a:prstGeom>
        </p:spPr>
        <p:txBody>
          <a:bodyPr/>
          <a:lstStyle>
            <a:lvl1pPr algn="l" rtl="0" eaLnBrk="0" fontAlgn="base" hangingPunct="0">
              <a:spcBef>
                <a:spcPct val="0"/>
              </a:spcBef>
              <a:spcAft>
                <a:spcPct val="0"/>
              </a:spcAft>
              <a:defRPr sz="3400" b="1">
                <a:solidFill>
                  <a:srgbClr val="B30838"/>
                </a:solidFill>
                <a:latin typeface="+mj-lt"/>
                <a:ea typeface="MS PGothic" panose="020B0600070205080204" pitchFamily="34" charset="-128"/>
                <a:cs typeface="MS PGothic" charset="0"/>
              </a:defRPr>
            </a:lvl1pPr>
            <a:lvl2pPr algn="l" rtl="0" eaLnBrk="0" fontAlgn="base" hangingPunct="0">
              <a:spcBef>
                <a:spcPct val="0"/>
              </a:spcBef>
              <a:spcAft>
                <a:spcPct val="0"/>
              </a:spcAft>
              <a:defRPr sz="3400" b="1">
                <a:solidFill>
                  <a:srgbClr val="B30838"/>
                </a:solidFill>
                <a:latin typeface="Arial" charset="0"/>
                <a:ea typeface="MS PGothic" panose="020B0600070205080204" pitchFamily="34" charset="-128"/>
                <a:cs typeface="MS PGothic" charset="0"/>
              </a:defRPr>
            </a:lvl2pPr>
            <a:lvl3pPr algn="l" rtl="0" eaLnBrk="0" fontAlgn="base" hangingPunct="0">
              <a:spcBef>
                <a:spcPct val="0"/>
              </a:spcBef>
              <a:spcAft>
                <a:spcPct val="0"/>
              </a:spcAft>
              <a:defRPr sz="3400" b="1">
                <a:solidFill>
                  <a:srgbClr val="B30838"/>
                </a:solidFill>
                <a:latin typeface="Arial" charset="0"/>
                <a:ea typeface="MS PGothic" panose="020B0600070205080204" pitchFamily="34" charset="-128"/>
                <a:cs typeface="MS PGothic" charset="0"/>
              </a:defRPr>
            </a:lvl3pPr>
            <a:lvl4pPr algn="l" rtl="0" eaLnBrk="0" fontAlgn="base" hangingPunct="0">
              <a:spcBef>
                <a:spcPct val="0"/>
              </a:spcBef>
              <a:spcAft>
                <a:spcPct val="0"/>
              </a:spcAft>
              <a:defRPr sz="3400" b="1">
                <a:solidFill>
                  <a:srgbClr val="B30838"/>
                </a:solidFill>
                <a:latin typeface="Arial" charset="0"/>
                <a:ea typeface="MS PGothic" panose="020B0600070205080204" pitchFamily="34" charset="-128"/>
                <a:cs typeface="MS PGothic" charset="0"/>
              </a:defRPr>
            </a:lvl4pPr>
            <a:lvl5pPr algn="l" rtl="0" eaLnBrk="0" fontAlgn="base" hangingPunct="0">
              <a:spcBef>
                <a:spcPct val="0"/>
              </a:spcBef>
              <a:spcAft>
                <a:spcPct val="0"/>
              </a:spcAft>
              <a:defRPr sz="3400" b="1">
                <a:solidFill>
                  <a:srgbClr val="B30838"/>
                </a:solidFill>
                <a:latin typeface="Arial" charset="0"/>
                <a:ea typeface="MS PGothic" panose="020B0600070205080204" pitchFamily="34" charset="-128"/>
                <a:cs typeface="MS PGothic" charset="0"/>
              </a:defRPr>
            </a:lvl5pPr>
            <a:lvl6pPr marL="457200" algn="l" rtl="0" fontAlgn="base">
              <a:spcBef>
                <a:spcPct val="0"/>
              </a:spcBef>
              <a:spcAft>
                <a:spcPct val="0"/>
              </a:spcAft>
              <a:defRPr sz="3400" b="1">
                <a:solidFill>
                  <a:schemeClr val="accent1"/>
                </a:solidFill>
                <a:latin typeface="Arial" charset="0"/>
                <a:ea typeface="ＭＳ Ｐゴシック" charset="-128"/>
              </a:defRPr>
            </a:lvl6pPr>
            <a:lvl7pPr marL="914400" algn="l" rtl="0" fontAlgn="base">
              <a:spcBef>
                <a:spcPct val="0"/>
              </a:spcBef>
              <a:spcAft>
                <a:spcPct val="0"/>
              </a:spcAft>
              <a:defRPr sz="3400" b="1">
                <a:solidFill>
                  <a:schemeClr val="accent1"/>
                </a:solidFill>
                <a:latin typeface="Arial" charset="0"/>
                <a:ea typeface="ＭＳ Ｐゴシック" charset="-128"/>
              </a:defRPr>
            </a:lvl7pPr>
            <a:lvl8pPr marL="1371600" algn="l" rtl="0" fontAlgn="base">
              <a:spcBef>
                <a:spcPct val="0"/>
              </a:spcBef>
              <a:spcAft>
                <a:spcPct val="0"/>
              </a:spcAft>
              <a:defRPr sz="3400" b="1">
                <a:solidFill>
                  <a:schemeClr val="accent1"/>
                </a:solidFill>
                <a:latin typeface="Arial" charset="0"/>
                <a:ea typeface="ＭＳ Ｐゴシック" charset="-128"/>
              </a:defRPr>
            </a:lvl8pPr>
            <a:lvl9pPr marL="1828800" algn="l" rtl="0" fontAlgn="base">
              <a:spcBef>
                <a:spcPct val="0"/>
              </a:spcBef>
              <a:spcAft>
                <a:spcPct val="0"/>
              </a:spcAft>
              <a:defRPr sz="3400" b="1">
                <a:solidFill>
                  <a:schemeClr val="accent1"/>
                </a:solidFill>
                <a:latin typeface="Arial" charset="0"/>
                <a:ea typeface="ＭＳ Ｐゴシック" charset="-128"/>
              </a:defRPr>
            </a:lvl9pPr>
          </a:lstStyle>
          <a:p>
            <a:pPr>
              <a:defRPr/>
            </a:pPr>
            <a:r>
              <a:rPr lang="en-US" kern="0" dirty="0"/>
              <a:t>Multicore Microprocessor Component Elements</a:t>
            </a:r>
          </a:p>
        </p:txBody>
      </p:sp>
      <p:sp>
        <p:nvSpPr>
          <p:cNvPr id="29698" name="Rectangle 3"/>
          <p:cNvSpPr txBox="1">
            <a:spLocks noChangeArrowheads="1"/>
          </p:cNvSpPr>
          <p:nvPr/>
        </p:nvSpPr>
        <p:spPr bwMode="auto">
          <a:xfrm>
            <a:off x="2438400" y="1143000"/>
            <a:ext cx="8229600" cy="502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169863" indent="-169863">
              <a:defRPr sz="2400" i="1">
                <a:solidFill>
                  <a:schemeClr val="tx1"/>
                </a:solidFill>
                <a:latin typeface="Arial" charset="0"/>
                <a:ea typeface="MS PGothic" charset="-128"/>
              </a:defRPr>
            </a:lvl1pPr>
            <a:lvl2pPr marL="460375" indent="-169863">
              <a:defRPr sz="2400" i="1">
                <a:solidFill>
                  <a:schemeClr val="tx1"/>
                </a:solidFill>
                <a:latin typeface="Arial" charset="0"/>
                <a:ea typeface="MS PGothic" charset="-128"/>
              </a:defRPr>
            </a:lvl2pPr>
            <a:lvl3pPr marL="1143000" indent="-228600">
              <a:defRPr sz="2400" i="1">
                <a:solidFill>
                  <a:schemeClr val="tx1"/>
                </a:solidFill>
                <a:latin typeface="Arial" charset="0"/>
                <a:ea typeface="MS PGothic" charset="-128"/>
              </a:defRPr>
            </a:lvl3pPr>
            <a:lvl4pPr marL="1600200" indent="-228600">
              <a:defRPr sz="2400" i="1">
                <a:solidFill>
                  <a:schemeClr val="tx1"/>
                </a:solidFill>
                <a:latin typeface="Arial" charset="0"/>
                <a:ea typeface="MS PGothic" charset="-128"/>
              </a:defRPr>
            </a:lvl4pPr>
            <a:lvl5pPr marL="2057400" indent="-228600">
              <a:defRPr sz="2400" i="1">
                <a:solidFill>
                  <a:schemeClr val="tx1"/>
                </a:solidFill>
                <a:latin typeface="Arial" charset="0"/>
                <a:ea typeface="MS PGothic" charset="-128"/>
              </a:defRPr>
            </a:lvl5pPr>
            <a:lvl6pPr marL="2514600" indent="-228600" eaLnBrk="0" fontAlgn="base" hangingPunct="0">
              <a:spcBef>
                <a:spcPct val="0"/>
              </a:spcBef>
              <a:spcAft>
                <a:spcPct val="0"/>
              </a:spcAft>
              <a:defRPr sz="2400" i="1">
                <a:solidFill>
                  <a:schemeClr val="tx1"/>
                </a:solidFill>
                <a:latin typeface="Arial" charset="0"/>
                <a:ea typeface="MS PGothic" charset="-128"/>
              </a:defRPr>
            </a:lvl6pPr>
            <a:lvl7pPr marL="2971800" indent="-228600" eaLnBrk="0" fontAlgn="base" hangingPunct="0">
              <a:spcBef>
                <a:spcPct val="0"/>
              </a:spcBef>
              <a:spcAft>
                <a:spcPct val="0"/>
              </a:spcAft>
              <a:defRPr sz="2400" i="1">
                <a:solidFill>
                  <a:schemeClr val="tx1"/>
                </a:solidFill>
                <a:latin typeface="Arial" charset="0"/>
                <a:ea typeface="MS PGothic" charset="-128"/>
              </a:defRPr>
            </a:lvl7pPr>
            <a:lvl8pPr marL="3429000" indent="-228600" eaLnBrk="0" fontAlgn="base" hangingPunct="0">
              <a:spcBef>
                <a:spcPct val="0"/>
              </a:spcBef>
              <a:spcAft>
                <a:spcPct val="0"/>
              </a:spcAft>
              <a:defRPr sz="2400" i="1">
                <a:solidFill>
                  <a:schemeClr val="tx1"/>
                </a:solidFill>
                <a:latin typeface="Arial" charset="0"/>
                <a:ea typeface="MS PGothic" charset="-128"/>
              </a:defRPr>
            </a:lvl8pPr>
            <a:lvl9pPr marL="3886200" indent="-228600" eaLnBrk="0" fontAlgn="base" hangingPunct="0">
              <a:spcBef>
                <a:spcPct val="0"/>
              </a:spcBef>
              <a:spcAft>
                <a:spcPct val="0"/>
              </a:spcAft>
              <a:defRPr sz="2400" i="1">
                <a:solidFill>
                  <a:schemeClr val="tx1"/>
                </a:solidFill>
                <a:latin typeface="Arial" charset="0"/>
                <a:ea typeface="MS PGothic" charset="-128"/>
              </a:defRPr>
            </a:lvl9pPr>
          </a:lstStyle>
          <a:p>
            <a:pPr eaLnBrk="1" hangingPunct="1">
              <a:lnSpc>
                <a:spcPct val="80000"/>
              </a:lnSpc>
              <a:spcBef>
                <a:spcPct val="35000"/>
              </a:spcBef>
              <a:buFontTx/>
              <a:buChar char="•"/>
            </a:pPr>
            <a:r>
              <a:rPr lang="en-US" altLang="en-US" sz="1600" i="0"/>
              <a:t>Multiple processor cores</a:t>
            </a:r>
          </a:p>
          <a:p>
            <a:pPr lvl="1" eaLnBrk="1" hangingPunct="1">
              <a:lnSpc>
                <a:spcPct val="80000"/>
              </a:lnSpc>
              <a:spcBef>
                <a:spcPct val="35000"/>
              </a:spcBef>
              <a:buFont typeface="Arial" charset="0"/>
              <a:buChar char="•"/>
            </a:pPr>
            <a:r>
              <a:rPr lang="en-US" altLang="en-US" sz="1600" i="0">
                <a:solidFill>
                  <a:srgbClr val="333333"/>
                </a:solidFill>
                <a:ea typeface="ＭＳ Ｐゴシック" charset="-128"/>
              </a:rPr>
              <a:t>One or more processors</a:t>
            </a:r>
          </a:p>
          <a:p>
            <a:pPr eaLnBrk="1" hangingPunct="1">
              <a:lnSpc>
                <a:spcPct val="80000"/>
              </a:lnSpc>
              <a:spcBef>
                <a:spcPct val="35000"/>
              </a:spcBef>
              <a:buFontTx/>
              <a:buChar char="•"/>
            </a:pPr>
            <a:r>
              <a:rPr lang="en-US" altLang="en-US" sz="1600" i="0"/>
              <a:t>L1 caches</a:t>
            </a:r>
          </a:p>
          <a:p>
            <a:pPr lvl="1" eaLnBrk="1" hangingPunct="1">
              <a:lnSpc>
                <a:spcPct val="80000"/>
              </a:lnSpc>
              <a:spcBef>
                <a:spcPct val="35000"/>
              </a:spcBef>
              <a:buFont typeface="Arial" charset="0"/>
              <a:buChar char="•"/>
            </a:pPr>
            <a:r>
              <a:rPr lang="en-US" altLang="en-US" sz="1600" i="0">
                <a:solidFill>
                  <a:srgbClr val="333333"/>
                </a:solidFill>
                <a:ea typeface="ＭＳ Ｐゴシック" charset="-128"/>
              </a:rPr>
              <a:t>Instruction cache</a:t>
            </a:r>
          </a:p>
          <a:p>
            <a:pPr lvl="1" eaLnBrk="1" hangingPunct="1">
              <a:lnSpc>
                <a:spcPct val="80000"/>
              </a:lnSpc>
              <a:spcBef>
                <a:spcPct val="35000"/>
              </a:spcBef>
              <a:buFont typeface="Arial" charset="0"/>
              <a:buChar char="•"/>
            </a:pPr>
            <a:r>
              <a:rPr lang="en-US" altLang="en-US" sz="1600" i="0">
                <a:solidFill>
                  <a:srgbClr val="333333"/>
                </a:solidFill>
                <a:ea typeface="ＭＳ Ｐゴシック" charset="-128"/>
              </a:rPr>
              <a:t>Data cache</a:t>
            </a:r>
          </a:p>
          <a:p>
            <a:pPr eaLnBrk="1" hangingPunct="1">
              <a:lnSpc>
                <a:spcPct val="80000"/>
              </a:lnSpc>
              <a:spcBef>
                <a:spcPct val="35000"/>
              </a:spcBef>
              <a:buFontTx/>
              <a:buChar char="•"/>
            </a:pPr>
            <a:r>
              <a:rPr lang="en-US" altLang="en-US" sz="1600" i="0"/>
              <a:t>L2 cache</a:t>
            </a:r>
          </a:p>
          <a:p>
            <a:pPr lvl="1" eaLnBrk="1" hangingPunct="1">
              <a:lnSpc>
                <a:spcPct val="80000"/>
              </a:lnSpc>
              <a:spcBef>
                <a:spcPct val="35000"/>
              </a:spcBef>
              <a:buFont typeface="Arial" charset="0"/>
              <a:buChar char="•"/>
            </a:pPr>
            <a:r>
              <a:rPr lang="en-US" altLang="en-US" sz="1600" i="0">
                <a:solidFill>
                  <a:srgbClr val="333333"/>
                </a:solidFill>
                <a:ea typeface="ＭＳ Ｐゴシック" charset="-128"/>
              </a:rPr>
              <a:t>Joint instruction/data cache</a:t>
            </a:r>
          </a:p>
          <a:p>
            <a:pPr lvl="1" eaLnBrk="1" hangingPunct="1">
              <a:lnSpc>
                <a:spcPct val="80000"/>
              </a:lnSpc>
              <a:spcBef>
                <a:spcPct val="35000"/>
              </a:spcBef>
              <a:buFont typeface="Arial" charset="0"/>
              <a:buChar char="•"/>
            </a:pPr>
            <a:r>
              <a:rPr lang="en-US" altLang="en-US" sz="1600" i="0">
                <a:solidFill>
                  <a:srgbClr val="333333"/>
                </a:solidFill>
                <a:ea typeface="ＭＳ Ｐゴシック" charset="-128"/>
              </a:rPr>
              <a:t>Dedicated to individual core processor</a:t>
            </a:r>
          </a:p>
          <a:p>
            <a:pPr eaLnBrk="1" hangingPunct="1">
              <a:lnSpc>
                <a:spcPct val="80000"/>
              </a:lnSpc>
              <a:spcBef>
                <a:spcPct val="35000"/>
              </a:spcBef>
              <a:buFontTx/>
              <a:buChar char="•"/>
            </a:pPr>
            <a:r>
              <a:rPr lang="en-US" altLang="en-US" sz="1600" i="0"/>
              <a:t>L3 cache</a:t>
            </a:r>
          </a:p>
          <a:p>
            <a:pPr lvl="1" eaLnBrk="1" hangingPunct="1">
              <a:lnSpc>
                <a:spcPct val="80000"/>
              </a:lnSpc>
              <a:spcBef>
                <a:spcPct val="35000"/>
              </a:spcBef>
              <a:buFont typeface="Arial" charset="0"/>
              <a:buChar char="•"/>
            </a:pPr>
            <a:r>
              <a:rPr lang="en-US" altLang="en-US" sz="1600" i="0">
                <a:solidFill>
                  <a:srgbClr val="333333"/>
                </a:solidFill>
                <a:ea typeface="ＭＳ Ｐゴシック" charset="-128"/>
              </a:rPr>
              <a:t>Not all systems</a:t>
            </a:r>
          </a:p>
          <a:p>
            <a:pPr lvl="1" eaLnBrk="1" hangingPunct="1">
              <a:lnSpc>
                <a:spcPct val="80000"/>
              </a:lnSpc>
              <a:spcBef>
                <a:spcPct val="35000"/>
              </a:spcBef>
              <a:buFont typeface="Arial" charset="0"/>
              <a:buChar char="•"/>
            </a:pPr>
            <a:r>
              <a:rPr lang="en-US" altLang="en-US" sz="1600" i="0">
                <a:solidFill>
                  <a:srgbClr val="333333"/>
                </a:solidFill>
                <a:ea typeface="ＭＳ Ｐゴシック" charset="-128"/>
              </a:rPr>
              <a:t>Shared among multiple cores</a:t>
            </a:r>
          </a:p>
          <a:p>
            <a:pPr lvl="1" eaLnBrk="1" hangingPunct="1">
              <a:lnSpc>
                <a:spcPct val="80000"/>
              </a:lnSpc>
              <a:spcBef>
                <a:spcPct val="35000"/>
              </a:spcBef>
              <a:buFont typeface="Arial" charset="0"/>
              <a:buChar char="•"/>
            </a:pPr>
            <a:r>
              <a:rPr lang="en-US" altLang="en-US" sz="1600" i="0">
                <a:solidFill>
                  <a:srgbClr val="333333"/>
                </a:solidFill>
                <a:ea typeface="ＭＳ Ｐゴシック" charset="-128"/>
              </a:rPr>
              <a:t>Often off die but in same package</a:t>
            </a:r>
          </a:p>
          <a:p>
            <a:pPr eaLnBrk="1" hangingPunct="1">
              <a:lnSpc>
                <a:spcPct val="80000"/>
              </a:lnSpc>
              <a:spcBef>
                <a:spcPct val="35000"/>
              </a:spcBef>
              <a:buFontTx/>
              <a:buChar char="•"/>
            </a:pPr>
            <a:r>
              <a:rPr lang="en-US" altLang="en-US" sz="1600" i="0"/>
              <a:t>Memory interface</a:t>
            </a:r>
          </a:p>
          <a:p>
            <a:pPr lvl="1" eaLnBrk="1" hangingPunct="1">
              <a:lnSpc>
                <a:spcPct val="80000"/>
              </a:lnSpc>
              <a:spcBef>
                <a:spcPct val="35000"/>
              </a:spcBef>
              <a:buFont typeface="Arial" charset="0"/>
              <a:buChar char="•"/>
            </a:pPr>
            <a:r>
              <a:rPr lang="en-US" altLang="en-US" sz="1600" i="0">
                <a:solidFill>
                  <a:srgbClr val="333333"/>
                </a:solidFill>
                <a:ea typeface="ＭＳ Ｐゴシック" charset="-128"/>
              </a:rPr>
              <a:t>Address translation and management (sometimes)</a:t>
            </a:r>
          </a:p>
          <a:p>
            <a:pPr lvl="1" eaLnBrk="1" hangingPunct="1">
              <a:lnSpc>
                <a:spcPct val="80000"/>
              </a:lnSpc>
              <a:spcBef>
                <a:spcPct val="35000"/>
              </a:spcBef>
              <a:buFont typeface="Arial" charset="0"/>
              <a:buChar char="•"/>
            </a:pPr>
            <a:r>
              <a:rPr lang="en-US" altLang="en-US" sz="1600" i="0">
                <a:solidFill>
                  <a:srgbClr val="333333"/>
                </a:solidFill>
                <a:ea typeface="ＭＳ Ｐゴシック" charset="-128"/>
              </a:rPr>
              <a:t>North bridge</a:t>
            </a:r>
          </a:p>
          <a:p>
            <a:pPr eaLnBrk="1" hangingPunct="1">
              <a:lnSpc>
                <a:spcPct val="80000"/>
              </a:lnSpc>
              <a:spcBef>
                <a:spcPct val="35000"/>
              </a:spcBef>
              <a:buFontTx/>
              <a:buChar char="•"/>
            </a:pPr>
            <a:r>
              <a:rPr lang="en-US" altLang="en-US" sz="1600" i="0"/>
              <a:t>I/O interface</a:t>
            </a:r>
          </a:p>
          <a:p>
            <a:pPr lvl="1" eaLnBrk="1" hangingPunct="1">
              <a:lnSpc>
                <a:spcPct val="80000"/>
              </a:lnSpc>
              <a:spcBef>
                <a:spcPct val="35000"/>
              </a:spcBef>
              <a:buFont typeface="Arial" charset="0"/>
              <a:buChar char="•"/>
            </a:pPr>
            <a:r>
              <a:rPr lang="en-US" altLang="en-US" sz="1600" i="0">
                <a:solidFill>
                  <a:srgbClr val="333333"/>
                </a:solidFill>
                <a:ea typeface="ＭＳ Ｐゴシック" charset="-128"/>
              </a:rPr>
              <a:t>South bridge</a:t>
            </a:r>
          </a:p>
          <a:p>
            <a:pPr eaLnBrk="1" hangingPunct="1">
              <a:lnSpc>
                <a:spcPct val="80000"/>
              </a:lnSpc>
              <a:spcBef>
                <a:spcPct val="35000"/>
              </a:spcBef>
              <a:buClr>
                <a:schemeClr val="accent2"/>
              </a:buClr>
              <a:buFont typeface="Wingdings" charset="2"/>
              <a:buChar char="§"/>
            </a:pPr>
            <a:endParaRPr lang="en-US" altLang="en-US" sz="2000"/>
          </a:p>
        </p:txBody>
      </p:sp>
    </p:spTree>
    <p:extLst>
      <p:ext uri="{BB962C8B-B14F-4D97-AF65-F5344CB8AC3E}">
        <p14:creationId xmlns:p14="http://schemas.microsoft.com/office/powerpoint/2010/main" val="125787448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2"/>
          <p:cNvSpPr txBox="1">
            <a:spLocks noChangeArrowheads="1"/>
          </p:cNvSpPr>
          <p:nvPr/>
        </p:nvSpPr>
        <p:spPr>
          <a:xfrm>
            <a:off x="1785939" y="271464"/>
            <a:ext cx="7621587" cy="554037"/>
          </a:xfrm>
          <a:prstGeom prst="rect">
            <a:avLst/>
          </a:prstGeom>
        </p:spPr>
        <p:txBody>
          <a:bodyPr>
            <a:normAutofit fontScale="97500"/>
          </a:bodyPr>
          <a:lstStyle>
            <a:lvl1pPr algn="l" rtl="0" eaLnBrk="1" fontAlgn="base" hangingPunct="1">
              <a:lnSpc>
                <a:spcPct val="80000"/>
              </a:lnSpc>
              <a:spcBef>
                <a:spcPct val="0"/>
              </a:spcBef>
              <a:spcAft>
                <a:spcPct val="0"/>
              </a:spcAft>
              <a:defRPr sz="2800" b="1">
                <a:solidFill>
                  <a:schemeClr val="accent1">
                    <a:lumMod val="50000"/>
                  </a:schemeClr>
                </a:solidFill>
                <a:latin typeface="+mj-lt"/>
                <a:ea typeface="+mj-ea"/>
                <a:cs typeface="+mj-cs"/>
              </a:defRPr>
            </a:lvl1pPr>
            <a:lvl2pPr algn="l" rtl="0" eaLnBrk="1" fontAlgn="base" hangingPunct="1">
              <a:lnSpc>
                <a:spcPct val="80000"/>
              </a:lnSpc>
              <a:spcBef>
                <a:spcPct val="0"/>
              </a:spcBef>
              <a:spcAft>
                <a:spcPct val="0"/>
              </a:spcAft>
              <a:defRPr sz="2400">
                <a:solidFill>
                  <a:schemeClr val="accent1"/>
                </a:solidFill>
                <a:latin typeface="Arial" charset="0"/>
                <a:cs typeface="Arial" charset="0"/>
              </a:defRPr>
            </a:lvl2pPr>
            <a:lvl3pPr algn="l" rtl="0" eaLnBrk="1" fontAlgn="base" hangingPunct="1">
              <a:lnSpc>
                <a:spcPct val="80000"/>
              </a:lnSpc>
              <a:spcBef>
                <a:spcPct val="0"/>
              </a:spcBef>
              <a:spcAft>
                <a:spcPct val="0"/>
              </a:spcAft>
              <a:defRPr sz="2400">
                <a:solidFill>
                  <a:schemeClr val="accent1"/>
                </a:solidFill>
                <a:latin typeface="Arial" charset="0"/>
                <a:cs typeface="Arial" charset="0"/>
              </a:defRPr>
            </a:lvl3pPr>
            <a:lvl4pPr algn="l" rtl="0" eaLnBrk="1" fontAlgn="base" hangingPunct="1">
              <a:lnSpc>
                <a:spcPct val="80000"/>
              </a:lnSpc>
              <a:spcBef>
                <a:spcPct val="0"/>
              </a:spcBef>
              <a:spcAft>
                <a:spcPct val="0"/>
              </a:spcAft>
              <a:defRPr sz="2400">
                <a:solidFill>
                  <a:schemeClr val="accent1"/>
                </a:solidFill>
                <a:latin typeface="Arial" charset="0"/>
                <a:cs typeface="Arial" charset="0"/>
              </a:defRPr>
            </a:lvl4pPr>
            <a:lvl5pPr algn="l" rtl="0" eaLnBrk="1" fontAlgn="base" hangingPunct="1">
              <a:lnSpc>
                <a:spcPct val="80000"/>
              </a:lnSpc>
              <a:spcBef>
                <a:spcPct val="0"/>
              </a:spcBef>
              <a:spcAft>
                <a:spcPct val="0"/>
              </a:spcAft>
              <a:defRPr sz="2400">
                <a:solidFill>
                  <a:schemeClr val="accent1"/>
                </a:solidFill>
                <a:latin typeface="Arial" charset="0"/>
                <a:cs typeface="Arial" charset="0"/>
              </a:defRPr>
            </a:lvl5pPr>
            <a:lvl6pPr marL="457200" algn="l" rtl="0" eaLnBrk="1" fontAlgn="base" hangingPunct="1">
              <a:lnSpc>
                <a:spcPct val="80000"/>
              </a:lnSpc>
              <a:spcBef>
                <a:spcPct val="0"/>
              </a:spcBef>
              <a:spcAft>
                <a:spcPct val="0"/>
              </a:spcAft>
              <a:defRPr sz="2400">
                <a:solidFill>
                  <a:schemeClr val="accent1"/>
                </a:solidFill>
                <a:latin typeface="Arial" charset="0"/>
                <a:cs typeface="Arial" charset="0"/>
              </a:defRPr>
            </a:lvl6pPr>
            <a:lvl7pPr marL="914400" algn="l" rtl="0" eaLnBrk="1" fontAlgn="base" hangingPunct="1">
              <a:lnSpc>
                <a:spcPct val="80000"/>
              </a:lnSpc>
              <a:spcBef>
                <a:spcPct val="0"/>
              </a:spcBef>
              <a:spcAft>
                <a:spcPct val="0"/>
              </a:spcAft>
              <a:defRPr sz="2400">
                <a:solidFill>
                  <a:schemeClr val="accent1"/>
                </a:solidFill>
                <a:latin typeface="Arial" charset="0"/>
                <a:cs typeface="Arial" charset="0"/>
              </a:defRPr>
            </a:lvl7pPr>
            <a:lvl8pPr marL="1371600" algn="l" rtl="0" eaLnBrk="1" fontAlgn="base" hangingPunct="1">
              <a:lnSpc>
                <a:spcPct val="80000"/>
              </a:lnSpc>
              <a:spcBef>
                <a:spcPct val="0"/>
              </a:spcBef>
              <a:spcAft>
                <a:spcPct val="0"/>
              </a:spcAft>
              <a:defRPr sz="2400">
                <a:solidFill>
                  <a:schemeClr val="accent1"/>
                </a:solidFill>
                <a:latin typeface="Arial" charset="0"/>
                <a:cs typeface="Arial" charset="0"/>
              </a:defRPr>
            </a:lvl8pPr>
            <a:lvl9pPr marL="1828800" algn="l" rtl="0" eaLnBrk="1" fontAlgn="base" hangingPunct="1">
              <a:lnSpc>
                <a:spcPct val="80000"/>
              </a:lnSpc>
              <a:spcBef>
                <a:spcPct val="0"/>
              </a:spcBef>
              <a:spcAft>
                <a:spcPct val="0"/>
              </a:spcAft>
              <a:defRPr sz="2400">
                <a:solidFill>
                  <a:schemeClr val="accent1"/>
                </a:solidFill>
                <a:latin typeface="Arial" charset="0"/>
                <a:cs typeface="Arial" charset="0"/>
              </a:defRPr>
            </a:lvl9pPr>
          </a:lstStyle>
          <a:p>
            <a:pPr fontAlgn="auto">
              <a:spcAft>
                <a:spcPts val="0"/>
              </a:spcAft>
              <a:defRPr/>
            </a:pPr>
            <a:r>
              <a:rPr lang="en-US" dirty="0"/>
              <a:t>Comparison of Current Microprocessors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41500" y="1231900"/>
            <a:ext cx="8509000" cy="4381500"/>
          </a:xfrm>
          <a:prstGeom prst="rect">
            <a:avLst/>
          </a:prstGeom>
        </p:spPr>
      </p:pic>
    </p:spTree>
    <p:extLst>
      <p:ext uri="{BB962C8B-B14F-4D97-AF65-F5344CB8AC3E}">
        <p14:creationId xmlns:p14="http://schemas.microsoft.com/office/powerpoint/2010/main" val="126738109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1908175" y="377826"/>
            <a:ext cx="8375650" cy="561975"/>
          </a:xfrm>
          <a:prstGeom prst="rect">
            <a:avLst/>
          </a:prstGeom>
        </p:spPr>
        <p:txBody>
          <a:bodyPr/>
          <a:lstStyle>
            <a:lvl1pPr algn="l" rtl="0" eaLnBrk="0" fontAlgn="base" hangingPunct="0">
              <a:spcBef>
                <a:spcPct val="0"/>
              </a:spcBef>
              <a:spcAft>
                <a:spcPct val="0"/>
              </a:spcAft>
              <a:defRPr sz="3400" b="1">
                <a:solidFill>
                  <a:srgbClr val="B30838"/>
                </a:solidFill>
                <a:latin typeface="+mj-lt"/>
                <a:ea typeface="MS PGothic" panose="020B0600070205080204" pitchFamily="34" charset="-128"/>
                <a:cs typeface="MS PGothic" charset="0"/>
              </a:defRPr>
            </a:lvl1pPr>
            <a:lvl2pPr algn="l" rtl="0" eaLnBrk="0" fontAlgn="base" hangingPunct="0">
              <a:spcBef>
                <a:spcPct val="0"/>
              </a:spcBef>
              <a:spcAft>
                <a:spcPct val="0"/>
              </a:spcAft>
              <a:defRPr sz="3400" b="1">
                <a:solidFill>
                  <a:srgbClr val="B30838"/>
                </a:solidFill>
                <a:latin typeface="Arial" charset="0"/>
                <a:ea typeface="MS PGothic" panose="020B0600070205080204" pitchFamily="34" charset="-128"/>
                <a:cs typeface="MS PGothic" charset="0"/>
              </a:defRPr>
            </a:lvl2pPr>
            <a:lvl3pPr algn="l" rtl="0" eaLnBrk="0" fontAlgn="base" hangingPunct="0">
              <a:spcBef>
                <a:spcPct val="0"/>
              </a:spcBef>
              <a:spcAft>
                <a:spcPct val="0"/>
              </a:spcAft>
              <a:defRPr sz="3400" b="1">
                <a:solidFill>
                  <a:srgbClr val="B30838"/>
                </a:solidFill>
                <a:latin typeface="Arial" charset="0"/>
                <a:ea typeface="MS PGothic" panose="020B0600070205080204" pitchFamily="34" charset="-128"/>
                <a:cs typeface="MS PGothic" charset="0"/>
              </a:defRPr>
            </a:lvl3pPr>
            <a:lvl4pPr algn="l" rtl="0" eaLnBrk="0" fontAlgn="base" hangingPunct="0">
              <a:spcBef>
                <a:spcPct val="0"/>
              </a:spcBef>
              <a:spcAft>
                <a:spcPct val="0"/>
              </a:spcAft>
              <a:defRPr sz="3400" b="1">
                <a:solidFill>
                  <a:srgbClr val="B30838"/>
                </a:solidFill>
                <a:latin typeface="Arial" charset="0"/>
                <a:ea typeface="MS PGothic" panose="020B0600070205080204" pitchFamily="34" charset="-128"/>
                <a:cs typeface="MS PGothic" charset="0"/>
              </a:defRPr>
            </a:lvl4pPr>
            <a:lvl5pPr algn="l" rtl="0" eaLnBrk="0" fontAlgn="base" hangingPunct="0">
              <a:spcBef>
                <a:spcPct val="0"/>
              </a:spcBef>
              <a:spcAft>
                <a:spcPct val="0"/>
              </a:spcAft>
              <a:defRPr sz="3400" b="1">
                <a:solidFill>
                  <a:srgbClr val="B30838"/>
                </a:solidFill>
                <a:latin typeface="Arial" charset="0"/>
                <a:ea typeface="MS PGothic" panose="020B0600070205080204" pitchFamily="34" charset="-128"/>
                <a:cs typeface="MS PGothic" charset="0"/>
              </a:defRPr>
            </a:lvl5pPr>
            <a:lvl6pPr marL="457200" algn="l" rtl="0" fontAlgn="base">
              <a:spcBef>
                <a:spcPct val="0"/>
              </a:spcBef>
              <a:spcAft>
                <a:spcPct val="0"/>
              </a:spcAft>
              <a:defRPr sz="3400" b="1">
                <a:solidFill>
                  <a:schemeClr val="accent1"/>
                </a:solidFill>
                <a:latin typeface="Arial" charset="0"/>
                <a:ea typeface="ＭＳ Ｐゴシック" charset="-128"/>
              </a:defRPr>
            </a:lvl6pPr>
            <a:lvl7pPr marL="914400" algn="l" rtl="0" fontAlgn="base">
              <a:spcBef>
                <a:spcPct val="0"/>
              </a:spcBef>
              <a:spcAft>
                <a:spcPct val="0"/>
              </a:spcAft>
              <a:defRPr sz="3400" b="1">
                <a:solidFill>
                  <a:schemeClr val="accent1"/>
                </a:solidFill>
                <a:latin typeface="Arial" charset="0"/>
                <a:ea typeface="ＭＳ Ｐゴシック" charset="-128"/>
              </a:defRPr>
            </a:lvl7pPr>
            <a:lvl8pPr marL="1371600" algn="l" rtl="0" fontAlgn="base">
              <a:spcBef>
                <a:spcPct val="0"/>
              </a:spcBef>
              <a:spcAft>
                <a:spcPct val="0"/>
              </a:spcAft>
              <a:defRPr sz="3400" b="1">
                <a:solidFill>
                  <a:schemeClr val="accent1"/>
                </a:solidFill>
                <a:latin typeface="Arial" charset="0"/>
                <a:ea typeface="ＭＳ Ｐゴシック" charset="-128"/>
              </a:defRPr>
            </a:lvl8pPr>
            <a:lvl9pPr marL="1828800" algn="l" rtl="0" fontAlgn="base">
              <a:spcBef>
                <a:spcPct val="0"/>
              </a:spcBef>
              <a:spcAft>
                <a:spcPct val="0"/>
              </a:spcAft>
              <a:defRPr sz="3400" b="1">
                <a:solidFill>
                  <a:schemeClr val="accent1"/>
                </a:solidFill>
                <a:latin typeface="Arial" charset="0"/>
                <a:ea typeface="ＭＳ Ｐゴシック" charset="-128"/>
              </a:defRPr>
            </a:lvl9pPr>
          </a:lstStyle>
          <a:p>
            <a:pPr>
              <a:defRPr/>
            </a:pPr>
            <a:r>
              <a:rPr lang="en-US" kern="0" dirty="0"/>
              <a:t>Processor Core Micro Architecture</a:t>
            </a:r>
          </a:p>
        </p:txBody>
      </p:sp>
      <p:sp>
        <p:nvSpPr>
          <p:cNvPr id="9" name="Content Placeholder 2"/>
          <p:cNvSpPr txBox="1">
            <a:spLocks/>
          </p:cNvSpPr>
          <p:nvPr/>
        </p:nvSpPr>
        <p:spPr>
          <a:xfrm>
            <a:off x="1752600" y="1295400"/>
            <a:ext cx="8686800" cy="5105400"/>
          </a:xfrm>
          <a:prstGeom prst="rect">
            <a:avLst/>
          </a:prstGeom>
        </p:spPr>
        <p:txBody>
          <a:bodyPr/>
          <a:lstStyle>
            <a:lvl1pPr marL="342900" indent="-342900" algn="l" rtl="0" eaLnBrk="0" fontAlgn="base" hangingPunct="0">
              <a:spcBef>
                <a:spcPct val="20000"/>
              </a:spcBef>
              <a:spcAft>
                <a:spcPct val="0"/>
              </a:spcAft>
              <a:buChar char="•"/>
              <a:defRPr sz="2000">
                <a:solidFill>
                  <a:schemeClr val="tx1"/>
                </a:solidFill>
                <a:latin typeface="+mn-lt"/>
                <a:ea typeface="MS PGothic" panose="020B0600070205080204" pitchFamily="34" charset="-128"/>
                <a:cs typeface="MS PGothic" charset="0"/>
              </a:defRPr>
            </a:lvl1pPr>
            <a:lvl2pPr marL="742950" indent="-285750" algn="l" rtl="0" eaLnBrk="0" fontAlgn="base" hangingPunct="0">
              <a:spcBef>
                <a:spcPct val="20000"/>
              </a:spcBef>
              <a:spcAft>
                <a:spcPct val="0"/>
              </a:spcAft>
              <a:buChar char="–"/>
              <a:defRPr sz="2000">
                <a:solidFill>
                  <a:schemeClr val="tx1"/>
                </a:solidFill>
                <a:latin typeface="+mn-lt"/>
                <a:ea typeface="MS PGothic" panose="020B0600070205080204" pitchFamily="34" charset="-128"/>
                <a:cs typeface="MS PGothic" charset="0"/>
              </a:defRPr>
            </a:lvl2pPr>
            <a:lvl3pPr marL="1143000" indent="-228600" algn="l" rtl="0" eaLnBrk="0" fontAlgn="base" hangingPunct="0">
              <a:spcBef>
                <a:spcPct val="20000"/>
              </a:spcBef>
              <a:spcAft>
                <a:spcPct val="0"/>
              </a:spcAft>
              <a:buChar char="•"/>
              <a:defRPr sz="1600">
                <a:solidFill>
                  <a:schemeClr val="tx1"/>
                </a:solidFill>
                <a:latin typeface="+mn-lt"/>
                <a:ea typeface="MS PGothic" panose="020B0600070205080204" pitchFamily="34" charset="-128"/>
                <a:cs typeface="MS PGothic" charset="0"/>
              </a:defRPr>
            </a:lvl3pPr>
            <a:lvl4pPr marL="1600200" indent="-228600" algn="l" rtl="0" eaLnBrk="0" fontAlgn="base" hangingPunct="0">
              <a:spcBef>
                <a:spcPct val="20000"/>
              </a:spcBef>
              <a:spcAft>
                <a:spcPct val="0"/>
              </a:spcAft>
              <a:buChar char="–"/>
              <a:defRPr sz="1600">
                <a:solidFill>
                  <a:schemeClr val="tx1"/>
                </a:solidFill>
                <a:latin typeface="+mn-lt"/>
                <a:ea typeface="MS PGothic" panose="020B0600070205080204" pitchFamily="34" charset="-128"/>
                <a:cs typeface="MS PGothic" charset="0"/>
              </a:defRPr>
            </a:lvl4pPr>
            <a:lvl5pPr marL="2057400" indent="-228600" algn="l" rtl="0" eaLnBrk="0" fontAlgn="base" hangingPunct="0">
              <a:spcBef>
                <a:spcPct val="20000"/>
              </a:spcBef>
              <a:spcAft>
                <a:spcPct val="0"/>
              </a:spcAft>
              <a:buChar char="»"/>
              <a:defRPr sz="1600">
                <a:solidFill>
                  <a:schemeClr val="tx1"/>
                </a:solidFill>
                <a:latin typeface="+mn-lt"/>
                <a:ea typeface="MS PGothic" panose="020B0600070205080204" pitchFamily="34" charset="-128"/>
                <a:cs typeface="MS PGothic" charset="0"/>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lnSpc>
                <a:spcPct val="80000"/>
              </a:lnSpc>
              <a:defRPr/>
            </a:pPr>
            <a:r>
              <a:rPr lang="en-US" kern="0">
                <a:ea typeface="ＭＳ Ｐゴシック" charset="0"/>
                <a:cs typeface="Arial" charset="0"/>
              </a:rPr>
              <a:t>Execution Pipeline</a:t>
            </a:r>
          </a:p>
          <a:p>
            <a:pPr lvl="1">
              <a:lnSpc>
                <a:spcPct val="80000"/>
              </a:lnSpc>
              <a:defRPr/>
            </a:pPr>
            <a:r>
              <a:rPr lang="en-US" kern="0">
                <a:ea typeface="ＭＳ Ｐゴシック" charset="0"/>
                <a:cs typeface="Arial" charset="0"/>
              </a:rPr>
              <a:t>Stages of functionality to process issued instructions</a:t>
            </a:r>
          </a:p>
          <a:p>
            <a:pPr lvl="1">
              <a:lnSpc>
                <a:spcPct val="80000"/>
              </a:lnSpc>
              <a:defRPr/>
            </a:pPr>
            <a:r>
              <a:rPr lang="en-US" kern="0">
                <a:ea typeface="ＭＳ Ｐゴシック" charset="0"/>
                <a:cs typeface="Arial" charset="0"/>
              </a:rPr>
              <a:t>Hazards are conflicts with continued execution</a:t>
            </a:r>
          </a:p>
          <a:p>
            <a:pPr lvl="1">
              <a:lnSpc>
                <a:spcPct val="80000"/>
              </a:lnSpc>
              <a:defRPr/>
            </a:pPr>
            <a:r>
              <a:rPr lang="en-US" kern="0">
                <a:ea typeface="ＭＳ Ｐゴシック" charset="0"/>
                <a:cs typeface="Arial" charset="0"/>
              </a:rPr>
              <a:t>Forwarding supports closely associated operations exhibiting precedence constraints</a:t>
            </a:r>
          </a:p>
          <a:p>
            <a:pPr>
              <a:lnSpc>
                <a:spcPct val="80000"/>
              </a:lnSpc>
              <a:defRPr/>
            </a:pPr>
            <a:r>
              <a:rPr lang="en-US" kern="0">
                <a:ea typeface="ＭＳ Ｐゴシック" charset="0"/>
                <a:cs typeface="Arial" charset="0"/>
              </a:rPr>
              <a:t>Out of Order Execution</a:t>
            </a:r>
          </a:p>
          <a:p>
            <a:pPr lvl="1">
              <a:lnSpc>
                <a:spcPct val="80000"/>
              </a:lnSpc>
              <a:defRPr/>
            </a:pPr>
            <a:r>
              <a:rPr lang="en-US" kern="0">
                <a:ea typeface="ＭＳ Ｐゴシック" charset="0"/>
                <a:cs typeface="Arial" charset="0"/>
              </a:rPr>
              <a:t>Uses reservation stations</a:t>
            </a:r>
          </a:p>
          <a:p>
            <a:pPr lvl="1">
              <a:lnSpc>
                <a:spcPct val="80000"/>
              </a:lnSpc>
              <a:defRPr/>
            </a:pPr>
            <a:r>
              <a:rPr lang="en-US" kern="0">
                <a:ea typeface="ＭＳ Ｐゴシック" charset="0"/>
                <a:cs typeface="Arial" charset="0"/>
              </a:rPr>
              <a:t>hides some core latencies and provide fine grain asynchronous operation supporting concurrency</a:t>
            </a:r>
          </a:p>
          <a:p>
            <a:pPr>
              <a:lnSpc>
                <a:spcPct val="80000"/>
              </a:lnSpc>
              <a:defRPr/>
            </a:pPr>
            <a:r>
              <a:rPr lang="en-US" kern="0">
                <a:ea typeface="ＭＳ Ｐゴシック" charset="0"/>
                <a:cs typeface="Arial" charset="0"/>
              </a:rPr>
              <a:t>Branch Prediction</a:t>
            </a:r>
          </a:p>
          <a:p>
            <a:pPr lvl="1">
              <a:lnSpc>
                <a:spcPct val="80000"/>
              </a:lnSpc>
              <a:defRPr/>
            </a:pPr>
            <a:r>
              <a:rPr lang="en-US" kern="0">
                <a:ea typeface="ＭＳ Ｐゴシック" charset="0"/>
                <a:cs typeface="Arial" charset="0"/>
              </a:rPr>
              <a:t>Permits computation to proceed at a conditional branch point prior to resolving predicate value</a:t>
            </a:r>
          </a:p>
          <a:p>
            <a:pPr lvl="1">
              <a:lnSpc>
                <a:spcPct val="80000"/>
              </a:lnSpc>
              <a:defRPr/>
            </a:pPr>
            <a:r>
              <a:rPr lang="en-US" kern="0">
                <a:ea typeface="ＭＳ Ｐゴシック" charset="0"/>
                <a:cs typeface="Arial" charset="0"/>
              </a:rPr>
              <a:t>Overlaps follow-on computation with predicate resolution</a:t>
            </a:r>
          </a:p>
          <a:p>
            <a:pPr lvl="1">
              <a:lnSpc>
                <a:spcPct val="80000"/>
              </a:lnSpc>
              <a:defRPr/>
            </a:pPr>
            <a:r>
              <a:rPr lang="en-US" kern="0">
                <a:ea typeface="ＭＳ Ｐゴシック" charset="0"/>
                <a:cs typeface="Arial" charset="0"/>
              </a:rPr>
              <a:t>Requires roll-back or equivalent to correct false guesses</a:t>
            </a:r>
          </a:p>
          <a:p>
            <a:pPr lvl="1">
              <a:lnSpc>
                <a:spcPct val="80000"/>
              </a:lnSpc>
              <a:defRPr/>
            </a:pPr>
            <a:r>
              <a:rPr lang="en-US" kern="0">
                <a:ea typeface="ＭＳ Ｐゴシック" charset="0"/>
                <a:cs typeface="Arial" charset="0"/>
              </a:rPr>
              <a:t>Sometimes follows both paths, and several deep</a:t>
            </a:r>
          </a:p>
          <a:p>
            <a:pPr marL="0" indent="0" eaLnBrk="1" hangingPunct="1">
              <a:buNone/>
              <a:defRPr/>
            </a:pPr>
            <a:endParaRPr lang="en-US" kern="0" dirty="0">
              <a:ea typeface="ＭＳ Ｐゴシック" pitchFamily="34" charset="-128"/>
            </a:endParaRPr>
          </a:p>
        </p:txBody>
      </p:sp>
    </p:spTree>
    <p:extLst>
      <p:ext uri="{BB962C8B-B14F-4D97-AF65-F5344CB8AC3E}">
        <p14:creationId xmlns:p14="http://schemas.microsoft.com/office/powerpoint/2010/main" val="213131994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2014538" y="196851"/>
            <a:ext cx="8229600" cy="561975"/>
          </a:xfrm>
          <a:prstGeom prst="rect">
            <a:avLst/>
          </a:prstGeom>
        </p:spPr>
        <p:txBody>
          <a:bodyPr/>
          <a:lstStyle>
            <a:lvl1pPr algn="l" rtl="0" eaLnBrk="0" fontAlgn="base" hangingPunct="0">
              <a:spcBef>
                <a:spcPct val="0"/>
              </a:spcBef>
              <a:spcAft>
                <a:spcPct val="0"/>
              </a:spcAft>
              <a:defRPr sz="3400" b="1">
                <a:solidFill>
                  <a:srgbClr val="B30838"/>
                </a:solidFill>
                <a:latin typeface="+mj-lt"/>
                <a:ea typeface="MS PGothic" panose="020B0600070205080204" pitchFamily="34" charset="-128"/>
                <a:cs typeface="MS PGothic" charset="0"/>
              </a:defRPr>
            </a:lvl1pPr>
            <a:lvl2pPr algn="l" rtl="0" eaLnBrk="0" fontAlgn="base" hangingPunct="0">
              <a:spcBef>
                <a:spcPct val="0"/>
              </a:spcBef>
              <a:spcAft>
                <a:spcPct val="0"/>
              </a:spcAft>
              <a:defRPr sz="3400" b="1">
                <a:solidFill>
                  <a:srgbClr val="B30838"/>
                </a:solidFill>
                <a:latin typeface="Arial" charset="0"/>
                <a:ea typeface="MS PGothic" panose="020B0600070205080204" pitchFamily="34" charset="-128"/>
                <a:cs typeface="MS PGothic" charset="0"/>
              </a:defRPr>
            </a:lvl2pPr>
            <a:lvl3pPr algn="l" rtl="0" eaLnBrk="0" fontAlgn="base" hangingPunct="0">
              <a:spcBef>
                <a:spcPct val="0"/>
              </a:spcBef>
              <a:spcAft>
                <a:spcPct val="0"/>
              </a:spcAft>
              <a:defRPr sz="3400" b="1">
                <a:solidFill>
                  <a:srgbClr val="B30838"/>
                </a:solidFill>
                <a:latin typeface="Arial" charset="0"/>
                <a:ea typeface="MS PGothic" panose="020B0600070205080204" pitchFamily="34" charset="-128"/>
                <a:cs typeface="MS PGothic" charset="0"/>
              </a:defRPr>
            </a:lvl3pPr>
            <a:lvl4pPr algn="l" rtl="0" eaLnBrk="0" fontAlgn="base" hangingPunct="0">
              <a:spcBef>
                <a:spcPct val="0"/>
              </a:spcBef>
              <a:spcAft>
                <a:spcPct val="0"/>
              </a:spcAft>
              <a:defRPr sz="3400" b="1">
                <a:solidFill>
                  <a:srgbClr val="B30838"/>
                </a:solidFill>
                <a:latin typeface="Arial" charset="0"/>
                <a:ea typeface="MS PGothic" panose="020B0600070205080204" pitchFamily="34" charset="-128"/>
                <a:cs typeface="MS PGothic" charset="0"/>
              </a:defRPr>
            </a:lvl4pPr>
            <a:lvl5pPr algn="l" rtl="0" eaLnBrk="0" fontAlgn="base" hangingPunct="0">
              <a:spcBef>
                <a:spcPct val="0"/>
              </a:spcBef>
              <a:spcAft>
                <a:spcPct val="0"/>
              </a:spcAft>
              <a:defRPr sz="3400" b="1">
                <a:solidFill>
                  <a:srgbClr val="B30838"/>
                </a:solidFill>
                <a:latin typeface="Arial" charset="0"/>
                <a:ea typeface="MS PGothic" panose="020B0600070205080204" pitchFamily="34" charset="-128"/>
                <a:cs typeface="MS PGothic" charset="0"/>
              </a:defRPr>
            </a:lvl5pPr>
            <a:lvl6pPr marL="457200" algn="l" rtl="0" fontAlgn="base">
              <a:spcBef>
                <a:spcPct val="0"/>
              </a:spcBef>
              <a:spcAft>
                <a:spcPct val="0"/>
              </a:spcAft>
              <a:defRPr sz="3400" b="1">
                <a:solidFill>
                  <a:schemeClr val="accent1"/>
                </a:solidFill>
                <a:latin typeface="Arial" charset="0"/>
                <a:ea typeface="ＭＳ Ｐゴシック" charset="-128"/>
              </a:defRPr>
            </a:lvl6pPr>
            <a:lvl7pPr marL="914400" algn="l" rtl="0" fontAlgn="base">
              <a:spcBef>
                <a:spcPct val="0"/>
              </a:spcBef>
              <a:spcAft>
                <a:spcPct val="0"/>
              </a:spcAft>
              <a:defRPr sz="3400" b="1">
                <a:solidFill>
                  <a:schemeClr val="accent1"/>
                </a:solidFill>
                <a:latin typeface="Arial" charset="0"/>
                <a:ea typeface="ＭＳ Ｐゴシック" charset="-128"/>
              </a:defRPr>
            </a:lvl7pPr>
            <a:lvl8pPr marL="1371600" algn="l" rtl="0" fontAlgn="base">
              <a:spcBef>
                <a:spcPct val="0"/>
              </a:spcBef>
              <a:spcAft>
                <a:spcPct val="0"/>
              </a:spcAft>
              <a:defRPr sz="3400" b="1">
                <a:solidFill>
                  <a:schemeClr val="accent1"/>
                </a:solidFill>
                <a:latin typeface="Arial" charset="0"/>
                <a:ea typeface="ＭＳ Ｐゴシック" charset="-128"/>
              </a:defRPr>
            </a:lvl8pPr>
            <a:lvl9pPr marL="1828800" algn="l" rtl="0" fontAlgn="base">
              <a:spcBef>
                <a:spcPct val="0"/>
              </a:spcBef>
              <a:spcAft>
                <a:spcPct val="0"/>
              </a:spcAft>
              <a:defRPr sz="3400" b="1">
                <a:solidFill>
                  <a:schemeClr val="accent1"/>
                </a:solidFill>
                <a:latin typeface="Arial" charset="0"/>
                <a:ea typeface="ＭＳ Ｐゴシック" charset="-128"/>
              </a:defRPr>
            </a:lvl9pPr>
          </a:lstStyle>
          <a:p>
            <a:pPr>
              <a:defRPr/>
            </a:pPr>
            <a:r>
              <a:rPr lang="en-US" kern="0"/>
              <a:t>Topics</a:t>
            </a:r>
            <a:endParaRPr lang="en-US" kern="0" dirty="0"/>
          </a:p>
        </p:txBody>
      </p:sp>
      <p:sp>
        <p:nvSpPr>
          <p:cNvPr id="32770" name="Content Placeholder 1"/>
          <p:cNvSpPr txBox="1">
            <a:spLocks/>
          </p:cNvSpPr>
          <p:nvPr/>
        </p:nvSpPr>
        <p:spPr bwMode="auto">
          <a:xfrm>
            <a:off x="1676400" y="763588"/>
            <a:ext cx="5029200" cy="563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400" i="1">
                <a:solidFill>
                  <a:schemeClr val="tx1"/>
                </a:solidFill>
                <a:latin typeface="Arial" charset="0"/>
                <a:ea typeface="MS PGothic" charset="-128"/>
              </a:defRPr>
            </a:lvl1pPr>
            <a:lvl2pPr marL="742950" indent="-285750">
              <a:defRPr sz="2400" i="1">
                <a:solidFill>
                  <a:schemeClr val="tx1"/>
                </a:solidFill>
                <a:latin typeface="Arial" charset="0"/>
                <a:ea typeface="MS PGothic" charset="-128"/>
              </a:defRPr>
            </a:lvl2pPr>
            <a:lvl3pPr marL="1143000" indent="-228600">
              <a:defRPr sz="2400" i="1">
                <a:solidFill>
                  <a:schemeClr val="tx1"/>
                </a:solidFill>
                <a:latin typeface="Arial" charset="0"/>
                <a:ea typeface="MS PGothic" charset="-128"/>
              </a:defRPr>
            </a:lvl3pPr>
            <a:lvl4pPr marL="1600200" indent="-228600">
              <a:defRPr sz="2400" i="1">
                <a:solidFill>
                  <a:schemeClr val="tx1"/>
                </a:solidFill>
                <a:latin typeface="Arial" charset="0"/>
                <a:ea typeface="MS PGothic" charset="-128"/>
              </a:defRPr>
            </a:lvl4pPr>
            <a:lvl5pPr marL="2057400" indent="-228600">
              <a:defRPr sz="2400" i="1">
                <a:solidFill>
                  <a:schemeClr val="tx1"/>
                </a:solidFill>
                <a:latin typeface="Arial" charset="0"/>
                <a:ea typeface="MS PGothic" charset="-128"/>
              </a:defRPr>
            </a:lvl5pPr>
            <a:lvl6pPr marL="2514600" indent="-228600" eaLnBrk="0" fontAlgn="base" hangingPunct="0">
              <a:spcBef>
                <a:spcPct val="0"/>
              </a:spcBef>
              <a:spcAft>
                <a:spcPct val="0"/>
              </a:spcAft>
              <a:defRPr sz="2400" i="1">
                <a:solidFill>
                  <a:schemeClr val="tx1"/>
                </a:solidFill>
                <a:latin typeface="Arial" charset="0"/>
                <a:ea typeface="MS PGothic" charset="-128"/>
              </a:defRPr>
            </a:lvl6pPr>
            <a:lvl7pPr marL="2971800" indent="-228600" eaLnBrk="0" fontAlgn="base" hangingPunct="0">
              <a:spcBef>
                <a:spcPct val="0"/>
              </a:spcBef>
              <a:spcAft>
                <a:spcPct val="0"/>
              </a:spcAft>
              <a:defRPr sz="2400" i="1">
                <a:solidFill>
                  <a:schemeClr val="tx1"/>
                </a:solidFill>
                <a:latin typeface="Arial" charset="0"/>
                <a:ea typeface="MS PGothic" charset="-128"/>
              </a:defRPr>
            </a:lvl7pPr>
            <a:lvl8pPr marL="3429000" indent="-228600" eaLnBrk="0" fontAlgn="base" hangingPunct="0">
              <a:spcBef>
                <a:spcPct val="0"/>
              </a:spcBef>
              <a:spcAft>
                <a:spcPct val="0"/>
              </a:spcAft>
              <a:defRPr sz="2400" i="1">
                <a:solidFill>
                  <a:schemeClr val="tx1"/>
                </a:solidFill>
                <a:latin typeface="Arial" charset="0"/>
                <a:ea typeface="MS PGothic" charset="-128"/>
              </a:defRPr>
            </a:lvl8pPr>
            <a:lvl9pPr marL="3886200" indent="-228600" eaLnBrk="0" fontAlgn="base" hangingPunct="0">
              <a:spcBef>
                <a:spcPct val="0"/>
              </a:spcBef>
              <a:spcAft>
                <a:spcPct val="0"/>
              </a:spcAft>
              <a:defRPr sz="2400" i="1">
                <a:solidFill>
                  <a:schemeClr val="tx1"/>
                </a:solidFill>
                <a:latin typeface="Arial" charset="0"/>
                <a:ea typeface="MS PGothic" charset="-128"/>
              </a:defRPr>
            </a:lvl9pPr>
          </a:lstStyle>
          <a:p>
            <a:pPr>
              <a:spcBef>
                <a:spcPct val="20000"/>
              </a:spcBef>
              <a:buFontTx/>
              <a:buChar char="•"/>
            </a:pPr>
            <a:r>
              <a:rPr lang="en-US" altLang="en-US" sz="2000" i="0" dirty="0">
                <a:solidFill>
                  <a:srgbClr val="7F7F7F"/>
                </a:solidFill>
              </a:rPr>
              <a:t>Introduction</a:t>
            </a:r>
          </a:p>
          <a:p>
            <a:pPr>
              <a:spcBef>
                <a:spcPct val="20000"/>
              </a:spcBef>
              <a:buFontTx/>
              <a:buChar char="•"/>
            </a:pPr>
            <a:r>
              <a:rPr lang="en-US" altLang="en-US" sz="2000" i="0" dirty="0">
                <a:solidFill>
                  <a:srgbClr val="7F7F7F"/>
                </a:solidFill>
              </a:rPr>
              <a:t>SMP Context</a:t>
            </a:r>
          </a:p>
          <a:p>
            <a:pPr>
              <a:spcBef>
                <a:spcPct val="20000"/>
              </a:spcBef>
              <a:buFontTx/>
              <a:buChar char="•"/>
            </a:pPr>
            <a:r>
              <a:rPr lang="en-US" altLang="en-US" sz="2000" i="0" dirty="0">
                <a:solidFill>
                  <a:srgbClr val="7F7F7F"/>
                </a:solidFill>
              </a:rPr>
              <a:t>Performance: Amdahl</a:t>
            </a:r>
            <a:r>
              <a:rPr lang="ja-JP" altLang="en-US" sz="2000" i="0" dirty="0">
                <a:solidFill>
                  <a:srgbClr val="7F7F7F"/>
                </a:solidFill>
              </a:rPr>
              <a:t>’</a:t>
            </a:r>
            <a:r>
              <a:rPr lang="en-US" altLang="ja-JP" sz="2000" i="0" dirty="0">
                <a:solidFill>
                  <a:srgbClr val="7F7F7F"/>
                </a:solidFill>
              </a:rPr>
              <a:t>s Law</a:t>
            </a:r>
          </a:p>
          <a:p>
            <a:pPr>
              <a:spcBef>
                <a:spcPct val="20000"/>
              </a:spcBef>
              <a:buFontTx/>
              <a:buChar char="•"/>
            </a:pPr>
            <a:r>
              <a:rPr lang="en-US" altLang="en-US" sz="2000" i="0" dirty="0">
                <a:solidFill>
                  <a:srgbClr val="7F7F7F"/>
                </a:solidFill>
              </a:rPr>
              <a:t>SMP System structure</a:t>
            </a:r>
          </a:p>
          <a:p>
            <a:pPr>
              <a:spcBef>
                <a:spcPct val="20000"/>
              </a:spcBef>
              <a:buFontTx/>
              <a:buChar char="•"/>
            </a:pPr>
            <a:r>
              <a:rPr lang="en-US" altLang="en-US" sz="2000" i="0" dirty="0">
                <a:solidFill>
                  <a:srgbClr val="7F7F7F"/>
                </a:solidFill>
              </a:rPr>
              <a:t>Processor core</a:t>
            </a:r>
          </a:p>
          <a:p>
            <a:pPr>
              <a:spcBef>
                <a:spcPct val="20000"/>
              </a:spcBef>
              <a:buFontTx/>
              <a:buChar char="•"/>
            </a:pPr>
            <a:r>
              <a:rPr lang="en-US" altLang="en-US" sz="2000" i="0" dirty="0">
                <a:solidFill>
                  <a:srgbClr val="7D110C"/>
                </a:solidFill>
              </a:rPr>
              <a:t>Memory System</a:t>
            </a:r>
          </a:p>
          <a:p>
            <a:pPr>
              <a:spcBef>
                <a:spcPct val="20000"/>
              </a:spcBef>
              <a:buFontTx/>
              <a:buChar char="•"/>
            </a:pPr>
            <a:r>
              <a:rPr lang="en-US" altLang="en-US" sz="2000" i="0" dirty="0">
                <a:solidFill>
                  <a:srgbClr val="7F7F7F"/>
                </a:solidFill>
              </a:rPr>
              <a:t>Chip set</a:t>
            </a:r>
          </a:p>
          <a:p>
            <a:pPr>
              <a:spcBef>
                <a:spcPct val="20000"/>
              </a:spcBef>
              <a:buFontTx/>
              <a:buChar char="•"/>
            </a:pPr>
            <a:r>
              <a:rPr lang="en-US" altLang="en-US" sz="2000" i="0" dirty="0">
                <a:solidFill>
                  <a:srgbClr val="7F7F7F"/>
                </a:solidFill>
              </a:rPr>
              <a:t>South Bridge – I/O</a:t>
            </a:r>
          </a:p>
          <a:p>
            <a:pPr>
              <a:spcBef>
                <a:spcPct val="20000"/>
              </a:spcBef>
              <a:buFontTx/>
              <a:buChar char="•"/>
            </a:pPr>
            <a:r>
              <a:rPr lang="en-US" altLang="en-US" sz="2000" i="0" dirty="0">
                <a:solidFill>
                  <a:srgbClr val="7F7F7F"/>
                </a:solidFill>
              </a:rPr>
              <a:t>Performance Issues</a:t>
            </a:r>
          </a:p>
          <a:p>
            <a:pPr>
              <a:spcBef>
                <a:spcPct val="20000"/>
              </a:spcBef>
            </a:pPr>
            <a:endParaRPr lang="en-US" altLang="en-US" sz="1800" i="0" dirty="0"/>
          </a:p>
        </p:txBody>
      </p:sp>
      <p:pic>
        <p:nvPicPr>
          <p:cNvPr id="32771"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76201"/>
            <a:ext cx="3740150" cy="6030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6711726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Title 1"/>
          <p:cNvSpPr txBox="1">
            <a:spLocks/>
          </p:cNvSpPr>
          <p:nvPr/>
        </p:nvSpPr>
        <p:spPr>
          <a:xfrm>
            <a:off x="1676400" y="320676"/>
            <a:ext cx="8839200" cy="561975"/>
          </a:xfrm>
          <a:prstGeom prst="rect">
            <a:avLst/>
          </a:prstGeom>
        </p:spPr>
        <p:txBody>
          <a:bodyPr/>
          <a:lstStyle>
            <a:lvl1pPr algn="l" rtl="0" eaLnBrk="0" fontAlgn="base" hangingPunct="0">
              <a:spcBef>
                <a:spcPct val="0"/>
              </a:spcBef>
              <a:spcAft>
                <a:spcPct val="0"/>
              </a:spcAft>
              <a:defRPr sz="3400" b="1">
                <a:solidFill>
                  <a:srgbClr val="B30838"/>
                </a:solidFill>
                <a:latin typeface="+mj-lt"/>
                <a:ea typeface="MS PGothic" panose="020B0600070205080204" pitchFamily="34" charset="-128"/>
                <a:cs typeface="MS PGothic" charset="0"/>
              </a:defRPr>
            </a:lvl1pPr>
            <a:lvl2pPr algn="l" rtl="0" eaLnBrk="0" fontAlgn="base" hangingPunct="0">
              <a:spcBef>
                <a:spcPct val="0"/>
              </a:spcBef>
              <a:spcAft>
                <a:spcPct val="0"/>
              </a:spcAft>
              <a:defRPr sz="3400" b="1">
                <a:solidFill>
                  <a:srgbClr val="B30838"/>
                </a:solidFill>
                <a:latin typeface="Arial" charset="0"/>
                <a:ea typeface="MS PGothic" panose="020B0600070205080204" pitchFamily="34" charset="-128"/>
                <a:cs typeface="MS PGothic" charset="0"/>
              </a:defRPr>
            </a:lvl2pPr>
            <a:lvl3pPr algn="l" rtl="0" eaLnBrk="0" fontAlgn="base" hangingPunct="0">
              <a:spcBef>
                <a:spcPct val="0"/>
              </a:spcBef>
              <a:spcAft>
                <a:spcPct val="0"/>
              </a:spcAft>
              <a:defRPr sz="3400" b="1">
                <a:solidFill>
                  <a:srgbClr val="B30838"/>
                </a:solidFill>
                <a:latin typeface="Arial" charset="0"/>
                <a:ea typeface="MS PGothic" panose="020B0600070205080204" pitchFamily="34" charset="-128"/>
                <a:cs typeface="MS PGothic" charset="0"/>
              </a:defRPr>
            </a:lvl3pPr>
            <a:lvl4pPr algn="l" rtl="0" eaLnBrk="0" fontAlgn="base" hangingPunct="0">
              <a:spcBef>
                <a:spcPct val="0"/>
              </a:spcBef>
              <a:spcAft>
                <a:spcPct val="0"/>
              </a:spcAft>
              <a:defRPr sz="3400" b="1">
                <a:solidFill>
                  <a:srgbClr val="B30838"/>
                </a:solidFill>
                <a:latin typeface="Arial" charset="0"/>
                <a:ea typeface="MS PGothic" panose="020B0600070205080204" pitchFamily="34" charset="-128"/>
                <a:cs typeface="MS PGothic" charset="0"/>
              </a:defRPr>
            </a:lvl4pPr>
            <a:lvl5pPr algn="l" rtl="0" eaLnBrk="0" fontAlgn="base" hangingPunct="0">
              <a:spcBef>
                <a:spcPct val="0"/>
              </a:spcBef>
              <a:spcAft>
                <a:spcPct val="0"/>
              </a:spcAft>
              <a:defRPr sz="3400" b="1">
                <a:solidFill>
                  <a:srgbClr val="B30838"/>
                </a:solidFill>
                <a:latin typeface="Arial" charset="0"/>
                <a:ea typeface="MS PGothic" panose="020B0600070205080204" pitchFamily="34" charset="-128"/>
                <a:cs typeface="MS PGothic" charset="0"/>
              </a:defRPr>
            </a:lvl5pPr>
            <a:lvl6pPr marL="457200" algn="l" rtl="0" fontAlgn="base">
              <a:spcBef>
                <a:spcPct val="0"/>
              </a:spcBef>
              <a:spcAft>
                <a:spcPct val="0"/>
              </a:spcAft>
              <a:defRPr sz="3400" b="1">
                <a:solidFill>
                  <a:schemeClr val="accent1"/>
                </a:solidFill>
                <a:latin typeface="Arial" charset="0"/>
                <a:ea typeface="ＭＳ Ｐゴシック" charset="-128"/>
              </a:defRPr>
            </a:lvl6pPr>
            <a:lvl7pPr marL="914400" algn="l" rtl="0" fontAlgn="base">
              <a:spcBef>
                <a:spcPct val="0"/>
              </a:spcBef>
              <a:spcAft>
                <a:spcPct val="0"/>
              </a:spcAft>
              <a:defRPr sz="3400" b="1">
                <a:solidFill>
                  <a:schemeClr val="accent1"/>
                </a:solidFill>
                <a:latin typeface="Arial" charset="0"/>
                <a:ea typeface="ＭＳ Ｐゴシック" charset="-128"/>
              </a:defRPr>
            </a:lvl7pPr>
            <a:lvl8pPr marL="1371600" algn="l" rtl="0" fontAlgn="base">
              <a:spcBef>
                <a:spcPct val="0"/>
              </a:spcBef>
              <a:spcAft>
                <a:spcPct val="0"/>
              </a:spcAft>
              <a:defRPr sz="3400" b="1">
                <a:solidFill>
                  <a:schemeClr val="accent1"/>
                </a:solidFill>
                <a:latin typeface="Arial" charset="0"/>
                <a:ea typeface="ＭＳ Ｐゴシック" charset="-128"/>
              </a:defRPr>
            </a:lvl8pPr>
            <a:lvl9pPr marL="1828800" algn="l" rtl="0" fontAlgn="base">
              <a:spcBef>
                <a:spcPct val="0"/>
              </a:spcBef>
              <a:spcAft>
                <a:spcPct val="0"/>
              </a:spcAft>
              <a:defRPr sz="3400" b="1">
                <a:solidFill>
                  <a:schemeClr val="accent1"/>
                </a:solidFill>
                <a:latin typeface="Arial" charset="0"/>
                <a:ea typeface="ＭＳ Ｐゴシック" charset="-128"/>
              </a:defRPr>
            </a:lvl9pPr>
          </a:lstStyle>
          <a:p>
            <a:pPr>
              <a:defRPr/>
            </a:pPr>
            <a:r>
              <a:rPr lang="en-US" kern="0"/>
              <a:t>Recap: Who Cares About the Memory Hierarchy?</a:t>
            </a:r>
            <a:endParaRPr lang="en-US" kern="0" dirty="0"/>
          </a:p>
        </p:txBody>
      </p:sp>
      <p:sp>
        <p:nvSpPr>
          <p:cNvPr id="33795" name="Rectangle 314"/>
          <p:cNvSpPr>
            <a:spLocks noChangeArrowheads="1"/>
          </p:cNvSpPr>
          <p:nvPr/>
        </p:nvSpPr>
        <p:spPr bwMode="auto">
          <a:xfrm>
            <a:off x="2397125" y="1376364"/>
            <a:ext cx="5251450" cy="42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2400" i="1">
                <a:solidFill>
                  <a:schemeClr val="tx1"/>
                </a:solidFill>
                <a:latin typeface="Arial" charset="0"/>
                <a:ea typeface="MS PGothic" charset="-128"/>
              </a:defRPr>
            </a:lvl1pPr>
            <a:lvl2pPr marL="742950" indent="-285750">
              <a:defRPr sz="2400" i="1">
                <a:solidFill>
                  <a:schemeClr val="tx1"/>
                </a:solidFill>
                <a:latin typeface="Arial" charset="0"/>
                <a:ea typeface="MS PGothic" charset="-128"/>
              </a:defRPr>
            </a:lvl2pPr>
            <a:lvl3pPr marL="1143000" indent="-228600">
              <a:defRPr sz="2400" i="1">
                <a:solidFill>
                  <a:schemeClr val="tx1"/>
                </a:solidFill>
                <a:latin typeface="Arial" charset="0"/>
                <a:ea typeface="MS PGothic" charset="-128"/>
              </a:defRPr>
            </a:lvl3pPr>
            <a:lvl4pPr marL="1600200" indent="-228600">
              <a:defRPr sz="2400" i="1">
                <a:solidFill>
                  <a:schemeClr val="tx1"/>
                </a:solidFill>
                <a:latin typeface="Arial" charset="0"/>
                <a:ea typeface="MS PGothic" charset="-128"/>
              </a:defRPr>
            </a:lvl4pPr>
            <a:lvl5pPr marL="2057400" indent="-228600">
              <a:defRPr sz="2400" i="1">
                <a:solidFill>
                  <a:schemeClr val="tx1"/>
                </a:solidFill>
                <a:latin typeface="Arial" charset="0"/>
                <a:ea typeface="MS PGothic" charset="-128"/>
              </a:defRPr>
            </a:lvl5pPr>
            <a:lvl6pPr marL="2514600" indent="-228600" eaLnBrk="0" fontAlgn="base" hangingPunct="0">
              <a:spcBef>
                <a:spcPct val="0"/>
              </a:spcBef>
              <a:spcAft>
                <a:spcPct val="0"/>
              </a:spcAft>
              <a:defRPr sz="2400" i="1">
                <a:solidFill>
                  <a:schemeClr val="tx1"/>
                </a:solidFill>
                <a:latin typeface="Arial" charset="0"/>
                <a:ea typeface="MS PGothic" charset="-128"/>
              </a:defRPr>
            </a:lvl6pPr>
            <a:lvl7pPr marL="2971800" indent="-228600" eaLnBrk="0" fontAlgn="base" hangingPunct="0">
              <a:spcBef>
                <a:spcPct val="0"/>
              </a:spcBef>
              <a:spcAft>
                <a:spcPct val="0"/>
              </a:spcAft>
              <a:defRPr sz="2400" i="1">
                <a:solidFill>
                  <a:schemeClr val="tx1"/>
                </a:solidFill>
                <a:latin typeface="Arial" charset="0"/>
                <a:ea typeface="MS PGothic" charset="-128"/>
              </a:defRPr>
            </a:lvl7pPr>
            <a:lvl8pPr marL="3429000" indent="-228600" eaLnBrk="0" fontAlgn="base" hangingPunct="0">
              <a:spcBef>
                <a:spcPct val="0"/>
              </a:spcBef>
              <a:spcAft>
                <a:spcPct val="0"/>
              </a:spcAft>
              <a:defRPr sz="2400" i="1">
                <a:solidFill>
                  <a:schemeClr val="tx1"/>
                </a:solidFill>
                <a:latin typeface="Arial" charset="0"/>
                <a:ea typeface="MS PGothic" charset="-128"/>
              </a:defRPr>
            </a:lvl8pPr>
            <a:lvl9pPr marL="3886200" indent="-228600" eaLnBrk="0" fontAlgn="base" hangingPunct="0">
              <a:spcBef>
                <a:spcPct val="0"/>
              </a:spcBef>
              <a:spcAft>
                <a:spcPct val="0"/>
              </a:spcAft>
              <a:defRPr sz="2400" i="1">
                <a:solidFill>
                  <a:schemeClr val="tx1"/>
                </a:solidFill>
                <a:latin typeface="Arial" charset="0"/>
                <a:ea typeface="MS PGothic" charset="-128"/>
              </a:defRPr>
            </a:lvl9pPr>
          </a:lstStyle>
          <a:p>
            <a:pPr>
              <a:lnSpc>
                <a:spcPct val="90000"/>
              </a:lnSpc>
            </a:pPr>
            <a:r>
              <a:rPr lang="en-US" altLang="en-US" b="1">
                <a:latin typeface="Calibri" charset="0"/>
              </a:rPr>
              <a:t>Processor-DRAM Memory Gap (latency)</a:t>
            </a:r>
          </a:p>
        </p:txBody>
      </p:sp>
      <p:sp>
        <p:nvSpPr>
          <p:cNvPr id="33796" name="Text Box 315"/>
          <p:cNvSpPr txBox="1">
            <a:spLocks noChangeArrowheads="1"/>
          </p:cNvSpPr>
          <p:nvPr/>
        </p:nvSpPr>
        <p:spPr bwMode="auto">
          <a:xfrm>
            <a:off x="7315200" y="5867400"/>
            <a:ext cx="3352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i="1">
                <a:solidFill>
                  <a:schemeClr val="tx1"/>
                </a:solidFill>
                <a:latin typeface="Arial" charset="0"/>
                <a:ea typeface="MS PGothic" charset="-128"/>
              </a:defRPr>
            </a:lvl1pPr>
            <a:lvl2pPr marL="742950" indent="-285750">
              <a:defRPr sz="2400" i="1">
                <a:solidFill>
                  <a:schemeClr val="tx1"/>
                </a:solidFill>
                <a:latin typeface="Arial" charset="0"/>
                <a:ea typeface="MS PGothic" charset="-128"/>
              </a:defRPr>
            </a:lvl2pPr>
            <a:lvl3pPr marL="1143000" indent="-228600">
              <a:defRPr sz="2400" i="1">
                <a:solidFill>
                  <a:schemeClr val="tx1"/>
                </a:solidFill>
                <a:latin typeface="Arial" charset="0"/>
                <a:ea typeface="MS PGothic" charset="-128"/>
              </a:defRPr>
            </a:lvl3pPr>
            <a:lvl4pPr marL="1600200" indent="-228600">
              <a:defRPr sz="2400" i="1">
                <a:solidFill>
                  <a:schemeClr val="tx1"/>
                </a:solidFill>
                <a:latin typeface="Arial" charset="0"/>
                <a:ea typeface="MS PGothic" charset="-128"/>
              </a:defRPr>
            </a:lvl4pPr>
            <a:lvl5pPr marL="2057400" indent="-228600">
              <a:defRPr sz="2400" i="1">
                <a:solidFill>
                  <a:schemeClr val="tx1"/>
                </a:solidFill>
                <a:latin typeface="Arial" charset="0"/>
                <a:ea typeface="MS PGothic" charset="-128"/>
              </a:defRPr>
            </a:lvl5pPr>
            <a:lvl6pPr marL="2514600" indent="-228600" eaLnBrk="0" fontAlgn="base" hangingPunct="0">
              <a:spcBef>
                <a:spcPct val="0"/>
              </a:spcBef>
              <a:spcAft>
                <a:spcPct val="0"/>
              </a:spcAft>
              <a:defRPr sz="2400" i="1">
                <a:solidFill>
                  <a:schemeClr val="tx1"/>
                </a:solidFill>
                <a:latin typeface="Arial" charset="0"/>
                <a:ea typeface="MS PGothic" charset="-128"/>
              </a:defRPr>
            </a:lvl6pPr>
            <a:lvl7pPr marL="2971800" indent="-228600" eaLnBrk="0" fontAlgn="base" hangingPunct="0">
              <a:spcBef>
                <a:spcPct val="0"/>
              </a:spcBef>
              <a:spcAft>
                <a:spcPct val="0"/>
              </a:spcAft>
              <a:defRPr sz="2400" i="1">
                <a:solidFill>
                  <a:schemeClr val="tx1"/>
                </a:solidFill>
                <a:latin typeface="Arial" charset="0"/>
                <a:ea typeface="MS PGothic" charset="-128"/>
              </a:defRPr>
            </a:lvl7pPr>
            <a:lvl8pPr marL="3429000" indent="-228600" eaLnBrk="0" fontAlgn="base" hangingPunct="0">
              <a:spcBef>
                <a:spcPct val="0"/>
              </a:spcBef>
              <a:spcAft>
                <a:spcPct val="0"/>
              </a:spcAft>
              <a:defRPr sz="2400" i="1">
                <a:solidFill>
                  <a:schemeClr val="tx1"/>
                </a:solidFill>
                <a:latin typeface="Arial" charset="0"/>
                <a:ea typeface="MS PGothic" charset="-128"/>
              </a:defRPr>
            </a:lvl8pPr>
            <a:lvl9pPr marL="3886200" indent="-228600" eaLnBrk="0" fontAlgn="base" hangingPunct="0">
              <a:spcBef>
                <a:spcPct val="0"/>
              </a:spcBef>
              <a:spcAft>
                <a:spcPct val="0"/>
              </a:spcAft>
              <a:defRPr sz="2400" i="1">
                <a:solidFill>
                  <a:schemeClr val="tx1"/>
                </a:solidFill>
                <a:latin typeface="Arial" charset="0"/>
                <a:ea typeface="MS PGothic" charset="-128"/>
              </a:defRPr>
            </a:lvl9pPr>
          </a:lstStyle>
          <a:p>
            <a:pPr eaLnBrk="1" hangingPunct="1">
              <a:spcBef>
                <a:spcPct val="50000"/>
              </a:spcBef>
            </a:pPr>
            <a:r>
              <a:rPr lang="en-US" altLang="en-US" sz="1400">
                <a:solidFill>
                  <a:schemeClr val="bg2"/>
                </a:solidFill>
                <a:latin typeface="Calibri" charset="0"/>
              </a:rPr>
              <a:t>Copyright 2001, UCB, David Patterson</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3600" y="1981201"/>
            <a:ext cx="7924800" cy="4506711"/>
          </a:xfrm>
          <a:prstGeom prst="rect">
            <a:avLst/>
          </a:prstGeom>
        </p:spPr>
      </p:pic>
    </p:spTree>
    <p:extLst>
      <p:ext uri="{BB962C8B-B14F-4D97-AF65-F5344CB8AC3E}">
        <p14:creationId xmlns:p14="http://schemas.microsoft.com/office/powerpoint/2010/main" val="140400398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txBox="1">
            <a:spLocks/>
          </p:cNvSpPr>
          <p:nvPr/>
        </p:nvSpPr>
        <p:spPr>
          <a:xfrm>
            <a:off x="1625600" y="76201"/>
            <a:ext cx="8618538" cy="561975"/>
          </a:xfrm>
          <a:prstGeom prst="rect">
            <a:avLst/>
          </a:prstGeom>
        </p:spPr>
        <p:txBody>
          <a:bodyPr/>
          <a:lstStyle>
            <a:lvl1pPr algn="l" rtl="0" eaLnBrk="0" fontAlgn="base" hangingPunct="0">
              <a:spcBef>
                <a:spcPct val="0"/>
              </a:spcBef>
              <a:spcAft>
                <a:spcPct val="0"/>
              </a:spcAft>
              <a:defRPr sz="3400" b="1">
                <a:solidFill>
                  <a:srgbClr val="B30838"/>
                </a:solidFill>
                <a:latin typeface="+mj-lt"/>
                <a:ea typeface="MS PGothic" panose="020B0600070205080204" pitchFamily="34" charset="-128"/>
                <a:cs typeface="MS PGothic" charset="0"/>
              </a:defRPr>
            </a:lvl1pPr>
            <a:lvl2pPr algn="l" rtl="0" eaLnBrk="0" fontAlgn="base" hangingPunct="0">
              <a:spcBef>
                <a:spcPct val="0"/>
              </a:spcBef>
              <a:spcAft>
                <a:spcPct val="0"/>
              </a:spcAft>
              <a:defRPr sz="3400" b="1">
                <a:solidFill>
                  <a:srgbClr val="B30838"/>
                </a:solidFill>
                <a:latin typeface="Arial" charset="0"/>
                <a:ea typeface="MS PGothic" panose="020B0600070205080204" pitchFamily="34" charset="-128"/>
                <a:cs typeface="MS PGothic" charset="0"/>
              </a:defRPr>
            </a:lvl2pPr>
            <a:lvl3pPr algn="l" rtl="0" eaLnBrk="0" fontAlgn="base" hangingPunct="0">
              <a:spcBef>
                <a:spcPct val="0"/>
              </a:spcBef>
              <a:spcAft>
                <a:spcPct val="0"/>
              </a:spcAft>
              <a:defRPr sz="3400" b="1">
                <a:solidFill>
                  <a:srgbClr val="B30838"/>
                </a:solidFill>
                <a:latin typeface="Arial" charset="0"/>
                <a:ea typeface="MS PGothic" panose="020B0600070205080204" pitchFamily="34" charset="-128"/>
                <a:cs typeface="MS PGothic" charset="0"/>
              </a:defRPr>
            </a:lvl3pPr>
            <a:lvl4pPr algn="l" rtl="0" eaLnBrk="0" fontAlgn="base" hangingPunct="0">
              <a:spcBef>
                <a:spcPct val="0"/>
              </a:spcBef>
              <a:spcAft>
                <a:spcPct val="0"/>
              </a:spcAft>
              <a:defRPr sz="3400" b="1">
                <a:solidFill>
                  <a:srgbClr val="B30838"/>
                </a:solidFill>
                <a:latin typeface="Arial" charset="0"/>
                <a:ea typeface="MS PGothic" panose="020B0600070205080204" pitchFamily="34" charset="-128"/>
                <a:cs typeface="MS PGothic" charset="0"/>
              </a:defRPr>
            </a:lvl4pPr>
            <a:lvl5pPr algn="l" rtl="0" eaLnBrk="0" fontAlgn="base" hangingPunct="0">
              <a:spcBef>
                <a:spcPct val="0"/>
              </a:spcBef>
              <a:spcAft>
                <a:spcPct val="0"/>
              </a:spcAft>
              <a:defRPr sz="3400" b="1">
                <a:solidFill>
                  <a:srgbClr val="B30838"/>
                </a:solidFill>
                <a:latin typeface="Arial" charset="0"/>
                <a:ea typeface="MS PGothic" panose="020B0600070205080204" pitchFamily="34" charset="-128"/>
                <a:cs typeface="MS PGothic" charset="0"/>
              </a:defRPr>
            </a:lvl5pPr>
            <a:lvl6pPr marL="457200" algn="l" rtl="0" fontAlgn="base">
              <a:spcBef>
                <a:spcPct val="0"/>
              </a:spcBef>
              <a:spcAft>
                <a:spcPct val="0"/>
              </a:spcAft>
              <a:defRPr sz="3400" b="1">
                <a:solidFill>
                  <a:schemeClr val="accent1"/>
                </a:solidFill>
                <a:latin typeface="Arial" charset="0"/>
                <a:ea typeface="ＭＳ Ｐゴシック" charset="-128"/>
              </a:defRPr>
            </a:lvl6pPr>
            <a:lvl7pPr marL="914400" algn="l" rtl="0" fontAlgn="base">
              <a:spcBef>
                <a:spcPct val="0"/>
              </a:spcBef>
              <a:spcAft>
                <a:spcPct val="0"/>
              </a:spcAft>
              <a:defRPr sz="3400" b="1">
                <a:solidFill>
                  <a:schemeClr val="accent1"/>
                </a:solidFill>
                <a:latin typeface="Arial" charset="0"/>
                <a:ea typeface="ＭＳ Ｐゴシック" charset="-128"/>
              </a:defRPr>
            </a:lvl7pPr>
            <a:lvl8pPr marL="1371600" algn="l" rtl="0" fontAlgn="base">
              <a:spcBef>
                <a:spcPct val="0"/>
              </a:spcBef>
              <a:spcAft>
                <a:spcPct val="0"/>
              </a:spcAft>
              <a:defRPr sz="3400" b="1">
                <a:solidFill>
                  <a:schemeClr val="accent1"/>
                </a:solidFill>
                <a:latin typeface="Arial" charset="0"/>
                <a:ea typeface="ＭＳ Ｐゴシック" charset="-128"/>
              </a:defRPr>
            </a:lvl8pPr>
            <a:lvl9pPr marL="1828800" algn="l" rtl="0" fontAlgn="base">
              <a:spcBef>
                <a:spcPct val="0"/>
              </a:spcBef>
              <a:spcAft>
                <a:spcPct val="0"/>
              </a:spcAft>
              <a:defRPr sz="3400" b="1">
                <a:solidFill>
                  <a:schemeClr val="accent1"/>
                </a:solidFill>
                <a:latin typeface="Arial" charset="0"/>
                <a:ea typeface="ＭＳ Ｐゴシック" charset="-128"/>
              </a:defRPr>
            </a:lvl9pPr>
          </a:lstStyle>
          <a:p>
            <a:pPr>
              <a:defRPr/>
            </a:pPr>
            <a:r>
              <a:rPr lang="en-US" kern="0"/>
              <a:t>What is a cache?</a:t>
            </a:r>
            <a:endParaRPr lang="en-US" kern="0" dirty="0"/>
          </a:p>
        </p:txBody>
      </p:sp>
      <p:sp>
        <p:nvSpPr>
          <p:cNvPr id="11" name="Rectangle 3"/>
          <p:cNvSpPr txBox="1">
            <a:spLocks noChangeArrowheads="1"/>
          </p:cNvSpPr>
          <p:nvPr/>
        </p:nvSpPr>
        <p:spPr bwMode="auto">
          <a:xfrm>
            <a:off x="1765300" y="736600"/>
            <a:ext cx="8839200" cy="3429000"/>
          </a:xfrm>
          <a:prstGeom prst="rect">
            <a:avLst/>
          </a:prstGeom>
          <a:noFill/>
          <a:ln w="9525">
            <a:noFill/>
            <a:miter lim="800000"/>
            <a:headEnd/>
            <a:tailEnd/>
          </a:ln>
        </p:spPr>
        <p:txBody>
          <a:bodyPr/>
          <a:lstStyle>
            <a:lvl1pPr marL="169863" indent="-169863" algn="l" rtl="0" eaLnBrk="1" fontAlgn="base" hangingPunct="1">
              <a:lnSpc>
                <a:spcPct val="95000"/>
              </a:lnSpc>
              <a:spcBef>
                <a:spcPct val="35000"/>
              </a:spcBef>
              <a:spcAft>
                <a:spcPct val="0"/>
              </a:spcAft>
              <a:buClr>
                <a:schemeClr val="accent2"/>
              </a:buClr>
              <a:buFont typeface="Wingdings" pitchFamily="2" charset="2"/>
              <a:buChar char="§"/>
              <a:defRPr sz="2000">
                <a:solidFill>
                  <a:srgbClr val="333333"/>
                </a:solidFill>
                <a:latin typeface="+mn-lt"/>
                <a:ea typeface="+mn-ea"/>
                <a:cs typeface="+mn-cs"/>
              </a:defRPr>
            </a:lvl1pPr>
            <a:lvl2pPr marL="460375" indent="-169863" algn="l" rtl="0" eaLnBrk="1" fontAlgn="base" hangingPunct="1">
              <a:lnSpc>
                <a:spcPct val="95000"/>
              </a:lnSpc>
              <a:spcBef>
                <a:spcPct val="35000"/>
              </a:spcBef>
              <a:spcAft>
                <a:spcPct val="0"/>
              </a:spcAft>
              <a:buClr>
                <a:schemeClr val="accent1">
                  <a:lumMod val="60000"/>
                  <a:lumOff val="40000"/>
                </a:schemeClr>
              </a:buClr>
              <a:buFont typeface="Wingdings" pitchFamily="2" charset="2"/>
              <a:buChar char="§"/>
              <a:defRPr>
                <a:solidFill>
                  <a:srgbClr val="333333"/>
                </a:solidFill>
                <a:latin typeface="+mn-lt"/>
                <a:cs typeface="+mn-cs"/>
              </a:defRPr>
            </a:lvl2pPr>
            <a:lvl3pPr marL="809625" indent="-169863" algn="l" rtl="0" eaLnBrk="1" fontAlgn="base" hangingPunct="1">
              <a:lnSpc>
                <a:spcPct val="95000"/>
              </a:lnSpc>
              <a:spcBef>
                <a:spcPct val="35000"/>
              </a:spcBef>
              <a:spcAft>
                <a:spcPct val="0"/>
              </a:spcAft>
              <a:buClr>
                <a:schemeClr val="tx2"/>
              </a:buClr>
              <a:buSzPct val="125000"/>
              <a:buFont typeface="Arial" charset="0"/>
              <a:buChar char="–"/>
              <a:defRPr sz="1600">
                <a:solidFill>
                  <a:srgbClr val="333333"/>
                </a:solidFill>
                <a:latin typeface="+mn-lt"/>
                <a:cs typeface="+mn-cs"/>
              </a:defRPr>
            </a:lvl3pPr>
            <a:lvl4pPr marL="1092200" indent="-174625" algn="l" rtl="0" eaLnBrk="1" fontAlgn="base" hangingPunct="1">
              <a:lnSpc>
                <a:spcPct val="95000"/>
              </a:lnSpc>
              <a:spcBef>
                <a:spcPct val="35000"/>
              </a:spcBef>
              <a:spcAft>
                <a:spcPct val="0"/>
              </a:spcAft>
              <a:buClr>
                <a:schemeClr val="accent1"/>
              </a:buClr>
              <a:buSzPct val="125000"/>
              <a:buFont typeface="Lucida Grande"/>
              <a:buChar char="»"/>
              <a:defRPr sz="1400">
                <a:solidFill>
                  <a:srgbClr val="333333"/>
                </a:solidFill>
                <a:latin typeface="+mn-lt"/>
                <a:cs typeface="+mn-cs"/>
              </a:defRPr>
            </a:lvl4pPr>
            <a:lvl5pPr marL="1946275" indent="-117475" algn="l" rtl="0" eaLnBrk="1" fontAlgn="base" hangingPunct="1">
              <a:lnSpc>
                <a:spcPct val="95000"/>
              </a:lnSpc>
              <a:spcBef>
                <a:spcPct val="35000"/>
              </a:spcBef>
              <a:spcAft>
                <a:spcPct val="0"/>
              </a:spcAft>
              <a:buClr>
                <a:schemeClr val="tx2"/>
              </a:buClr>
              <a:buChar char="•"/>
              <a:defRPr sz="1200">
                <a:solidFill>
                  <a:srgbClr val="333333"/>
                </a:solidFill>
                <a:latin typeface="+mn-lt"/>
                <a:cs typeface="+mn-cs"/>
              </a:defRPr>
            </a:lvl5pPr>
            <a:lvl6pPr marL="1773238" indent="-114300" algn="l" rtl="0" eaLnBrk="1" fontAlgn="base" hangingPunct="1">
              <a:lnSpc>
                <a:spcPct val="95000"/>
              </a:lnSpc>
              <a:spcBef>
                <a:spcPct val="35000"/>
              </a:spcBef>
              <a:spcAft>
                <a:spcPct val="0"/>
              </a:spcAft>
              <a:buClr>
                <a:srgbClr val="727375"/>
              </a:buClr>
              <a:buChar char="•"/>
              <a:defRPr sz="1200">
                <a:solidFill>
                  <a:schemeClr val="tx1"/>
                </a:solidFill>
                <a:latin typeface="+mn-lt"/>
                <a:cs typeface="+mn-cs"/>
              </a:defRPr>
            </a:lvl6pPr>
            <a:lvl7pPr marL="2230438" indent="-114300" algn="l" rtl="0" eaLnBrk="1" fontAlgn="base" hangingPunct="1">
              <a:lnSpc>
                <a:spcPct val="95000"/>
              </a:lnSpc>
              <a:spcBef>
                <a:spcPct val="35000"/>
              </a:spcBef>
              <a:spcAft>
                <a:spcPct val="0"/>
              </a:spcAft>
              <a:buClr>
                <a:srgbClr val="727375"/>
              </a:buClr>
              <a:buChar char="•"/>
              <a:defRPr sz="1200">
                <a:solidFill>
                  <a:schemeClr val="tx1"/>
                </a:solidFill>
                <a:latin typeface="+mn-lt"/>
                <a:cs typeface="+mn-cs"/>
              </a:defRPr>
            </a:lvl7pPr>
            <a:lvl8pPr marL="2687638" indent="-114300" algn="l" rtl="0" eaLnBrk="1" fontAlgn="base" hangingPunct="1">
              <a:lnSpc>
                <a:spcPct val="95000"/>
              </a:lnSpc>
              <a:spcBef>
                <a:spcPct val="35000"/>
              </a:spcBef>
              <a:spcAft>
                <a:spcPct val="0"/>
              </a:spcAft>
              <a:buClr>
                <a:srgbClr val="727375"/>
              </a:buClr>
              <a:buChar char="•"/>
              <a:defRPr sz="1200">
                <a:solidFill>
                  <a:schemeClr val="tx1"/>
                </a:solidFill>
                <a:latin typeface="+mn-lt"/>
                <a:cs typeface="+mn-cs"/>
              </a:defRPr>
            </a:lvl8pPr>
            <a:lvl9pPr marL="3144838" indent="-114300" algn="l" rtl="0" eaLnBrk="1" fontAlgn="base" hangingPunct="1">
              <a:lnSpc>
                <a:spcPct val="95000"/>
              </a:lnSpc>
              <a:spcBef>
                <a:spcPct val="35000"/>
              </a:spcBef>
              <a:spcAft>
                <a:spcPct val="0"/>
              </a:spcAft>
              <a:buClr>
                <a:srgbClr val="727375"/>
              </a:buClr>
              <a:buChar char="•"/>
              <a:defRPr sz="1200">
                <a:solidFill>
                  <a:schemeClr val="tx1"/>
                </a:solidFill>
                <a:latin typeface="+mn-lt"/>
                <a:cs typeface="+mn-cs"/>
              </a:defRPr>
            </a:lvl9pPr>
          </a:lstStyle>
          <a:p>
            <a:pPr>
              <a:lnSpc>
                <a:spcPct val="80000"/>
              </a:lnSpc>
              <a:defRPr/>
            </a:pPr>
            <a:r>
              <a:rPr lang="en-US" sz="1800" kern="0" dirty="0">
                <a:cs typeface="Arial" charset="0"/>
              </a:rPr>
              <a:t>Small, fast storage used to improve average access time to slow memory.</a:t>
            </a:r>
          </a:p>
          <a:p>
            <a:pPr>
              <a:lnSpc>
                <a:spcPct val="80000"/>
              </a:lnSpc>
              <a:defRPr/>
            </a:pPr>
            <a:r>
              <a:rPr lang="en-US" sz="1800" kern="0" dirty="0">
                <a:cs typeface="Arial" charset="0"/>
              </a:rPr>
              <a:t>Exploits spatial and temporal locality</a:t>
            </a:r>
          </a:p>
          <a:p>
            <a:pPr>
              <a:lnSpc>
                <a:spcPct val="80000"/>
              </a:lnSpc>
              <a:defRPr/>
            </a:pPr>
            <a:r>
              <a:rPr lang="en-US" sz="1800" kern="0" dirty="0">
                <a:cs typeface="Arial" charset="0"/>
              </a:rPr>
              <a:t>In computer architecture, almost everything is a cache!</a:t>
            </a:r>
          </a:p>
          <a:p>
            <a:pPr lvl="1">
              <a:lnSpc>
                <a:spcPct val="80000"/>
              </a:lnSpc>
              <a:defRPr/>
            </a:pPr>
            <a:r>
              <a:rPr lang="en-US" kern="0" dirty="0">
                <a:ea typeface="ＭＳ Ｐゴシック" charset="0"/>
                <a:cs typeface="Arial" charset="0"/>
              </a:rPr>
              <a:t>Registers: a cache on variables</a:t>
            </a:r>
          </a:p>
          <a:p>
            <a:pPr lvl="1">
              <a:lnSpc>
                <a:spcPct val="80000"/>
              </a:lnSpc>
              <a:defRPr/>
            </a:pPr>
            <a:r>
              <a:rPr lang="en-US" kern="0" dirty="0">
                <a:ea typeface="ＭＳ Ｐゴシック" charset="0"/>
                <a:cs typeface="Arial" charset="0"/>
              </a:rPr>
              <a:t>First-level cache: a cache on second-level cache</a:t>
            </a:r>
          </a:p>
          <a:p>
            <a:pPr lvl="1">
              <a:lnSpc>
                <a:spcPct val="80000"/>
              </a:lnSpc>
              <a:defRPr/>
            </a:pPr>
            <a:r>
              <a:rPr lang="en-US" kern="0" dirty="0">
                <a:ea typeface="ＭＳ Ｐゴシック" charset="0"/>
                <a:cs typeface="Arial" charset="0"/>
              </a:rPr>
              <a:t>Second-level cache: a cache on memory</a:t>
            </a:r>
          </a:p>
          <a:p>
            <a:pPr lvl="1">
              <a:lnSpc>
                <a:spcPct val="80000"/>
              </a:lnSpc>
              <a:defRPr/>
            </a:pPr>
            <a:r>
              <a:rPr lang="en-US" kern="0" dirty="0">
                <a:ea typeface="ＭＳ Ｐゴシック" charset="0"/>
                <a:cs typeface="Arial" charset="0"/>
              </a:rPr>
              <a:t>Memory: a cache on disk (virtual memory)</a:t>
            </a:r>
          </a:p>
          <a:p>
            <a:pPr lvl="1">
              <a:lnSpc>
                <a:spcPct val="80000"/>
              </a:lnSpc>
              <a:defRPr/>
            </a:pPr>
            <a:r>
              <a:rPr lang="en-US" kern="0" dirty="0">
                <a:ea typeface="ＭＳ Ｐゴシック" charset="0"/>
                <a:cs typeface="Arial" charset="0"/>
              </a:rPr>
              <a:t>TLB :a cache on page table</a:t>
            </a:r>
          </a:p>
          <a:p>
            <a:pPr lvl="1">
              <a:lnSpc>
                <a:spcPct val="80000"/>
              </a:lnSpc>
              <a:defRPr/>
            </a:pPr>
            <a:r>
              <a:rPr lang="en-US" kern="0" dirty="0">
                <a:ea typeface="ＭＳ Ｐゴシック" charset="0"/>
                <a:cs typeface="Arial" charset="0"/>
              </a:rPr>
              <a:t>Branch-prediction: a cache on prediction information</a:t>
            </a:r>
          </a:p>
          <a:p>
            <a:pPr lvl="1">
              <a:lnSpc>
                <a:spcPct val="80000"/>
              </a:lnSpc>
              <a:defRPr/>
            </a:pPr>
            <a:endParaRPr lang="en-US" kern="0" dirty="0">
              <a:ea typeface="ＭＳ Ｐゴシック" charset="0"/>
              <a:cs typeface="Arial" charset="0"/>
            </a:endParaRPr>
          </a:p>
        </p:txBody>
      </p:sp>
      <p:sp>
        <p:nvSpPr>
          <p:cNvPr id="34828" name="Text Box 13"/>
          <p:cNvSpPr txBox="1">
            <a:spLocks noChangeArrowheads="1"/>
          </p:cNvSpPr>
          <p:nvPr/>
        </p:nvSpPr>
        <p:spPr bwMode="auto">
          <a:xfrm>
            <a:off x="7327900" y="5918200"/>
            <a:ext cx="3352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i="1">
                <a:solidFill>
                  <a:schemeClr val="tx1"/>
                </a:solidFill>
                <a:latin typeface="Arial" charset="0"/>
                <a:ea typeface="MS PGothic" charset="-128"/>
              </a:defRPr>
            </a:lvl1pPr>
            <a:lvl2pPr marL="742950" indent="-285750">
              <a:defRPr sz="2400" i="1">
                <a:solidFill>
                  <a:schemeClr val="tx1"/>
                </a:solidFill>
                <a:latin typeface="Arial" charset="0"/>
                <a:ea typeface="MS PGothic" charset="-128"/>
              </a:defRPr>
            </a:lvl2pPr>
            <a:lvl3pPr marL="1143000" indent="-228600">
              <a:defRPr sz="2400" i="1">
                <a:solidFill>
                  <a:schemeClr val="tx1"/>
                </a:solidFill>
                <a:latin typeface="Arial" charset="0"/>
                <a:ea typeface="MS PGothic" charset="-128"/>
              </a:defRPr>
            </a:lvl3pPr>
            <a:lvl4pPr marL="1600200" indent="-228600">
              <a:defRPr sz="2400" i="1">
                <a:solidFill>
                  <a:schemeClr val="tx1"/>
                </a:solidFill>
                <a:latin typeface="Arial" charset="0"/>
                <a:ea typeface="MS PGothic" charset="-128"/>
              </a:defRPr>
            </a:lvl4pPr>
            <a:lvl5pPr marL="2057400" indent="-228600">
              <a:defRPr sz="2400" i="1">
                <a:solidFill>
                  <a:schemeClr val="tx1"/>
                </a:solidFill>
                <a:latin typeface="Arial" charset="0"/>
                <a:ea typeface="MS PGothic" charset="-128"/>
              </a:defRPr>
            </a:lvl5pPr>
            <a:lvl6pPr marL="2514600" indent="-228600" eaLnBrk="0" fontAlgn="base" hangingPunct="0">
              <a:spcBef>
                <a:spcPct val="0"/>
              </a:spcBef>
              <a:spcAft>
                <a:spcPct val="0"/>
              </a:spcAft>
              <a:defRPr sz="2400" i="1">
                <a:solidFill>
                  <a:schemeClr val="tx1"/>
                </a:solidFill>
                <a:latin typeface="Arial" charset="0"/>
                <a:ea typeface="MS PGothic" charset="-128"/>
              </a:defRPr>
            </a:lvl6pPr>
            <a:lvl7pPr marL="2971800" indent="-228600" eaLnBrk="0" fontAlgn="base" hangingPunct="0">
              <a:spcBef>
                <a:spcPct val="0"/>
              </a:spcBef>
              <a:spcAft>
                <a:spcPct val="0"/>
              </a:spcAft>
              <a:defRPr sz="2400" i="1">
                <a:solidFill>
                  <a:schemeClr val="tx1"/>
                </a:solidFill>
                <a:latin typeface="Arial" charset="0"/>
                <a:ea typeface="MS PGothic" charset="-128"/>
              </a:defRPr>
            </a:lvl7pPr>
            <a:lvl8pPr marL="3429000" indent="-228600" eaLnBrk="0" fontAlgn="base" hangingPunct="0">
              <a:spcBef>
                <a:spcPct val="0"/>
              </a:spcBef>
              <a:spcAft>
                <a:spcPct val="0"/>
              </a:spcAft>
              <a:defRPr sz="2400" i="1">
                <a:solidFill>
                  <a:schemeClr val="tx1"/>
                </a:solidFill>
                <a:latin typeface="Arial" charset="0"/>
                <a:ea typeface="MS PGothic" charset="-128"/>
              </a:defRPr>
            </a:lvl8pPr>
            <a:lvl9pPr marL="3886200" indent="-228600" eaLnBrk="0" fontAlgn="base" hangingPunct="0">
              <a:spcBef>
                <a:spcPct val="0"/>
              </a:spcBef>
              <a:spcAft>
                <a:spcPct val="0"/>
              </a:spcAft>
              <a:defRPr sz="2400" i="1">
                <a:solidFill>
                  <a:schemeClr val="tx1"/>
                </a:solidFill>
                <a:latin typeface="Arial" charset="0"/>
                <a:ea typeface="MS PGothic" charset="-128"/>
              </a:defRPr>
            </a:lvl9pPr>
          </a:lstStyle>
          <a:p>
            <a:pPr eaLnBrk="1" hangingPunct="1">
              <a:spcBef>
                <a:spcPct val="50000"/>
              </a:spcBef>
            </a:pPr>
            <a:r>
              <a:rPr lang="en-US" altLang="en-US" sz="1400">
                <a:solidFill>
                  <a:schemeClr val="bg2"/>
                </a:solidFill>
                <a:latin typeface="Calibri" charset="0"/>
              </a:rPr>
              <a:t>Copyright 2001, UCB, David Patterson</a:t>
            </a:r>
          </a:p>
        </p:txBody>
      </p:sp>
    </p:spTree>
    <p:extLst>
      <p:ext uri="{BB962C8B-B14F-4D97-AF65-F5344CB8AC3E}">
        <p14:creationId xmlns:p14="http://schemas.microsoft.com/office/powerpoint/2010/main" val="54467946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7000" y="381001"/>
            <a:ext cx="7162800" cy="5962255"/>
          </a:xfrm>
          <a:prstGeom prst="rect">
            <a:avLst/>
          </a:prstGeom>
        </p:spPr>
      </p:pic>
    </p:spTree>
    <p:extLst>
      <p:ext uri="{BB962C8B-B14F-4D97-AF65-F5344CB8AC3E}">
        <p14:creationId xmlns:p14="http://schemas.microsoft.com/office/powerpoint/2010/main" val="12940194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Processing Cores</a:t>
            </a:r>
          </a:p>
        </p:txBody>
      </p:sp>
      <p:sp>
        <p:nvSpPr>
          <p:cNvPr id="3" name="Content Placeholder 2"/>
          <p:cNvSpPr>
            <a:spLocks noGrp="1"/>
          </p:cNvSpPr>
          <p:nvPr>
            <p:ph idx="1"/>
          </p:nvPr>
        </p:nvSpPr>
        <p:spPr/>
        <p:txBody>
          <a:bodyPr>
            <a:normAutofit fontScale="85000" lnSpcReduction="20000"/>
          </a:bodyPr>
          <a:lstStyle/>
          <a:p>
            <a:r>
              <a:rPr lang="en-US" dirty="0"/>
              <a:t>Provide local parallelism:</a:t>
            </a:r>
          </a:p>
          <a:p>
            <a:pPr lvl="1"/>
            <a:r>
              <a:rPr lang="en-US" dirty="0"/>
              <a:t>Multiple cores per processor</a:t>
            </a:r>
          </a:p>
          <a:p>
            <a:pPr lvl="1"/>
            <a:r>
              <a:rPr lang="en-US" dirty="0"/>
              <a:t>Possibly multiple processors (sockets) per node</a:t>
            </a:r>
          </a:p>
          <a:p>
            <a:r>
              <a:rPr lang="en-US" dirty="0"/>
              <a:t>Sharing of processing elements between different applications:</a:t>
            </a:r>
          </a:p>
          <a:p>
            <a:pPr lvl="1"/>
            <a:r>
              <a:rPr lang="en-US" dirty="0"/>
              <a:t>Depends on application type and usage context</a:t>
            </a:r>
          </a:p>
          <a:p>
            <a:pPr lvl="1"/>
            <a:r>
              <a:rPr lang="en-US" dirty="0"/>
              <a:t>Single compute core is a typical allocation unit</a:t>
            </a:r>
          </a:p>
          <a:p>
            <a:pPr lvl="1"/>
            <a:r>
              <a:rPr lang="en-US" dirty="0"/>
              <a:t>Shared mode enables better resource utilization</a:t>
            </a:r>
          </a:p>
          <a:p>
            <a:pPr lvl="2"/>
            <a:r>
              <a:rPr lang="en-US" dirty="0"/>
              <a:t>Parameter space sweeps</a:t>
            </a:r>
          </a:p>
          <a:p>
            <a:pPr lvl="2"/>
            <a:r>
              <a:rPr lang="en-US" dirty="0"/>
              <a:t>Large number of unrelated small jobs</a:t>
            </a:r>
          </a:p>
          <a:p>
            <a:pPr lvl="1"/>
            <a:r>
              <a:rPr lang="en-US" dirty="0"/>
              <a:t>Exclusive mode allocates full node to a single application</a:t>
            </a:r>
          </a:p>
          <a:p>
            <a:pPr lvl="2"/>
            <a:r>
              <a:rPr lang="en-US" dirty="0"/>
              <a:t>Benchmarking (minimizes intrusions from unrelated jobs)</a:t>
            </a:r>
          </a:p>
          <a:p>
            <a:pPr lvl="2"/>
            <a:r>
              <a:rPr lang="en-US" dirty="0"/>
              <a:t>Applications that demand large memory capacity</a:t>
            </a:r>
          </a:p>
          <a:p>
            <a:pPr lvl="2"/>
            <a:r>
              <a:rPr lang="en-US" dirty="0"/>
              <a:t>Applications generating large number of I/O requests to local storage</a:t>
            </a:r>
          </a:p>
          <a:p>
            <a:pPr lvl="2"/>
            <a:r>
              <a:rPr lang="en-US" dirty="0"/>
              <a:t>Bandwidth-intensive distributed jobs</a:t>
            </a:r>
          </a:p>
          <a:p>
            <a:pPr lvl="2"/>
            <a:r>
              <a:rPr lang="en-US" dirty="0"/>
              <a:t>Affinity to other hardware components of the node (e.g., PCI-Express)</a:t>
            </a:r>
          </a:p>
        </p:txBody>
      </p:sp>
    </p:spTree>
    <p:extLst>
      <p:ext uri="{BB962C8B-B14F-4D97-AF65-F5344CB8AC3E}">
        <p14:creationId xmlns:p14="http://schemas.microsoft.com/office/powerpoint/2010/main" val="176330315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2"/>
          <p:cNvSpPr txBox="1">
            <a:spLocks/>
          </p:cNvSpPr>
          <p:nvPr/>
        </p:nvSpPr>
        <p:spPr>
          <a:xfrm>
            <a:off x="1600200" y="76201"/>
            <a:ext cx="8763000" cy="561975"/>
          </a:xfrm>
          <a:prstGeom prst="rect">
            <a:avLst/>
          </a:prstGeom>
        </p:spPr>
        <p:txBody>
          <a:bodyPr/>
          <a:lstStyle>
            <a:lvl1pPr algn="l" rtl="0" eaLnBrk="0" fontAlgn="base" hangingPunct="0">
              <a:spcBef>
                <a:spcPct val="0"/>
              </a:spcBef>
              <a:spcAft>
                <a:spcPct val="0"/>
              </a:spcAft>
              <a:defRPr sz="3400" b="1">
                <a:solidFill>
                  <a:srgbClr val="B30838"/>
                </a:solidFill>
                <a:latin typeface="+mj-lt"/>
                <a:ea typeface="MS PGothic" panose="020B0600070205080204" pitchFamily="34" charset="-128"/>
                <a:cs typeface="MS PGothic" charset="0"/>
              </a:defRPr>
            </a:lvl1pPr>
            <a:lvl2pPr algn="l" rtl="0" eaLnBrk="0" fontAlgn="base" hangingPunct="0">
              <a:spcBef>
                <a:spcPct val="0"/>
              </a:spcBef>
              <a:spcAft>
                <a:spcPct val="0"/>
              </a:spcAft>
              <a:defRPr sz="3400" b="1">
                <a:solidFill>
                  <a:srgbClr val="B30838"/>
                </a:solidFill>
                <a:latin typeface="Arial" charset="0"/>
                <a:ea typeface="MS PGothic" panose="020B0600070205080204" pitchFamily="34" charset="-128"/>
                <a:cs typeface="MS PGothic" charset="0"/>
              </a:defRPr>
            </a:lvl2pPr>
            <a:lvl3pPr algn="l" rtl="0" eaLnBrk="0" fontAlgn="base" hangingPunct="0">
              <a:spcBef>
                <a:spcPct val="0"/>
              </a:spcBef>
              <a:spcAft>
                <a:spcPct val="0"/>
              </a:spcAft>
              <a:defRPr sz="3400" b="1">
                <a:solidFill>
                  <a:srgbClr val="B30838"/>
                </a:solidFill>
                <a:latin typeface="Arial" charset="0"/>
                <a:ea typeface="MS PGothic" panose="020B0600070205080204" pitchFamily="34" charset="-128"/>
                <a:cs typeface="MS PGothic" charset="0"/>
              </a:defRPr>
            </a:lvl3pPr>
            <a:lvl4pPr algn="l" rtl="0" eaLnBrk="0" fontAlgn="base" hangingPunct="0">
              <a:spcBef>
                <a:spcPct val="0"/>
              </a:spcBef>
              <a:spcAft>
                <a:spcPct val="0"/>
              </a:spcAft>
              <a:defRPr sz="3400" b="1">
                <a:solidFill>
                  <a:srgbClr val="B30838"/>
                </a:solidFill>
                <a:latin typeface="Arial" charset="0"/>
                <a:ea typeface="MS PGothic" panose="020B0600070205080204" pitchFamily="34" charset="-128"/>
                <a:cs typeface="MS PGothic" charset="0"/>
              </a:defRPr>
            </a:lvl4pPr>
            <a:lvl5pPr algn="l" rtl="0" eaLnBrk="0" fontAlgn="base" hangingPunct="0">
              <a:spcBef>
                <a:spcPct val="0"/>
              </a:spcBef>
              <a:spcAft>
                <a:spcPct val="0"/>
              </a:spcAft>
              <a:defRPr sz="3400" b="1">
                <a:solidFill>
                  <a:srgbClr val="B30838"/>
                </a:solidFill>
                <a:latin typeface="Arial" charset="0"/>
                <a:ea typeface="MS PGothic" panose="020B0600070205080204" pitchFamily="34" charset="-128"/>
                <a:cs typeface="MS PGothic" charset="0"/>
              </a:defRPr>
            </a:lvl5pPr>
            <a:lvl6pPr marL="457200" algn="l" rtl="0" fontAlgn="base">
              <a:spcBef>
                <a:spcPct val="0"/>
              </a:spcBef>
              <a:spcAft>
                <a:spcPct val="0"/>
              </a:spcAft>
              <a:defRPr sz="3400" b="1">
                <a:solidFill>
                  <a:schemeClr val="accent1"/>
                </a:solidFill>
                <a:latin typeface="Arial" charset="0"/>
                <a:ea typeface="ＭＳ Ｐゴシック" charset="-128"/>
              </a:defRPr>
            </a:lvl6pPr>
            <a:lvl7pPr marL="914400" algn="l" rtl="0" fontAlgn="base">
              <a:spcBef>
                <a:spcPct val="0"/>
              </a:spcBef>
              <a:spcAft>
                <a:spcPct val="0"/>
              </a:spcAft>
              <a:defRPr sz="3400" b="1">
                <a:solidFill>
                  <a:schemeClr val="accent1"/>
                </a:solidFill>
                <a:latin typeface="Arial" charset="0"/>
                <a:ea typeface="ＭＳ Ｐゴシック" charset="-128"/>
              </a:defRPr>
            </a:lvl7pPr>
            <a:lvl8pPr marL="1371600" algn="l" rtl="0" fontAlgn="base">
              <a:spcBef>
                <a:spcPct val="0"/>
              </a:spcBef>
              <a:spcAft>
                <a:spcPct val="0"/>
              </a:spcAft>
              <a:defRPr sz="3400" b="1">
                <a:solidFill>
                  <a:schemeClr val="accent1"/>
                </a:solidFill>
                <a:latin typeface="Arial" charset="0"/>
                <a:ea typeface="ＭＳ Ｐゴシック" charset="-128"/>
              </a:defRPr>
            </a:lvl8pPr>
            <a:lvl9pPr marL="1828800" algn="l" rtl="0" fontAlgn="base">
              <a:spcBef>
                <a:spcPct val="0"/>
              </a:spcBef>
              <a:spcAft>
                <a:spcPct val="0"/>
              </a:spcAft>
              <a:defRPr sz="3400" b="1">
                <a:solidFill>
                  <a:schemeClr val="accent1"/>
                </a:solidFill>
                <a:latin typeface="Arial" charset="0"/>
                <a:ea typeface="ＭＳ Ｐゴシック" charset="-128"/>
              </a:defRPr>
            </a:lvl9pPr>
          </a:lstStyle>
          <a:p>
            <a:pPr>
              <a:defRPr/>
            </a:pPr>
            <a:r>
              <a:rPr lang="en-US" kern="0"/>
              <a:t>Cache Measures</a:t>
            </a:r>
            <a:endParaRPr lang="en-US" kern="0" dirty="0"/>
          </a:p>
        </p:txBody>
      </p:sp>
      <p:sp>
        <p:nvSpPr>
          <p:cNvPr id="36866" name="Rectangle 3"/>
          <p:cNvSpPr txBox="1">
            <a:spLocks noChangeArrowheads="1"/>
          </p:cNvSpPr>
          <p:nvPr/>
        </p:nvSpPr>
        <p:spPr bwMode="auto">
          <a:xfrm>
            <a:off x="1905000" y="1466850"/>
            <a:ext cx="7645400" cy="464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169863" indent="-169863">
              <a:defRPr sz="2400" i="1">
                <a:solidFill>
                  <a:schemeClr val="tx1"/>
                </a:solidFill>
                <a:latin typeface="Arial" charset="0"/>
                <a:ea typeface="MS PGothic" charset="-128"/>
              </a:defRPr>
            </a:lvl1pPr>
            <a:lvl2pPr marL="460375" indent="-169863">
              <a:defRPr sz="2400" i="1">
                <a:solidFill>
                  <a:schemeClr val="tx1"/>
                </a:solidFill>
                <a:latin typeface="Arial" charset="0"/>
                <a:ea typeface="MS PGothic" charset="-128"/>
              </a:defRPr>
            </a:lvl2pPr>
            <a:lvl3pPr marL="1143000" indent="-228600">
              <a:defRPr sz="2400" i="1">
                <a:solidFill>
                  <a:schemeClr val="tx1"/>
                </a:solidFill>
                <a:latin typeface="Arial" charset="0"/>
                <a:ea typeface="MS PGothic" charset="-128"/>
              </a:defRPr>
            </a:lvl3pPr>
            <a:lvl4pPr marL="1600200" indent="-228600">
              <a:defRPr sz="2400" i="1">
                <a:solidFill>
                  <a:schemeClr val="tx1"/>
                </a:solidFill>
                <a:latin typeface="Arial" charset="0"/>
                <a:ea typeface="MS PGothic" charset="-128"/>
              </a:defRPr>
            </a:lvl4pPr>
            <a:lvl5pPr marL="2057400" indent="-228600">
              <a:defRPr sz="2400" i="1">
                <a:solidFill>
                  <a:schemeClr val="tx1"/>
                </a:solidFill>
                <a:latin typeface="Arial" charset="0"/>
                <a:ea typeface="MS PGothic" charset="-128"/>
              </a:defRPr>
            </a:lvl5pPr>
            <a:lvl6pPr marL="2514600" indent="-228600" eaLnBrk="0" fontAlgn="base" hangingPunct="0">
              <a:spcBef>
                <a:spcPct val="0"/>
              </a:spcBef>
              <a:spcAft>
                <a:spcPct val="0"/>
              </a:spcAft>
              <a:defRPr sz="2400" i="1">
                <a:solidFill>
                  <a:schemeClr val="tx1"/>
                </a:solidFill>
                <a:latin typeface="Arial" charset="0"/>
                <a:ea typeface="MS PGothic" charset="-128"/>
              </a:defRPr>
            </a:lvl6pPr>
            <a:lvl7pPr marL="2971800" indent="-228600" eaLnBrk="0" fontAlgn="base" hangingPunct="0">
              <a:spcBef>
                <a:spcPct val="0"/>
              </a:spcBef>
              <a:spcAft>
                <a:spcPct val="0"/>
              </a:spcAft>
              <a:defRPr sz="2400" i="1">
                <a:solidFill>
                  <a:schemeClr val="tx1"/>
                </a:solidFill>
                <a:latin typeface="Arial" charset="0"/>
                <a:ea typeface="MS PGothic" charset="-128"/>
              </a:defRPr>
            </a:lvl7pPr>
            <a:lvl8pPr marL="3429000" indent="-228600" eaLnBrk="0" fontAlgn="base" hangingPunct="0">
              <a:spcBef>
                <a:spcPct val="0"/>
              </a:spcBef>
              <a:spcAft>
                <a:spcPct val="0"/>
              </a:spcAft>
              <a:defRPr sz="2400" i="1">
                <a:solidFill>
                  <a:schemeClr val="tx1"/>
                </a:solidFill>
                <a:latin typeface="Arial" charset="0"/>
                <a:ea typeface="MS PGothic" charset="-128"/>
              </a:defRPr>
            </a:lvl8pPr>
            <a:lvl9pPr marL="3886200" indent="-228600" eaLnBrk="0" fontAlgn="base" hangingPunct="0">
              <a:spcBef>
                <a:spcPct val="0"/>
              </a:spcBef>
              <a:spcAft>
                <a:spcPct val="0"/>
              </a:spcAft>
              <a:defRPr sz="2400" i="1">
                <a:solidFill>
                  <a:schemeClr val="tx1"/>
                </a:solidFill>
                <a:latin typeface="Arial" charset="0"/>
                <a:ea typeface="MS PGothic" charset="-128"/>
              </a:defRPr>
            </a:lvl9pPr>
          </a:lstStyle>
          <a:p>
            <a:pPr eaLnBrk="1" hangingPunct="1">
              <a:lnSpc>
                <a:spcPct val="80000"/>
              </a:lnSpc>
              <a:spcBef>
                <a:spcPct val="35000"/>
              </a:spcBef>
              <a:buFontTx/>
              <a:buChar char="•"/>
            </a:pPr>
            <a:r>
              <a:rPr lang="en-US" altLang="en-US" sz="2200">
                <a:solidFill>
                  <a:schemeClr val="hlink"/>
                </a:solidFill>
              </a:rPr>
              <a:t>Hit rate</a:t>
            </a:r>
            <a:r>
              <a:rPr lang="en-US" altLang="en-US" sz="2200">
                <a:solidFill>
                  <a:srgbClr val="333333"/>
                </a:solidFill>
              </a:rPr>
              <a:t>: fraction found in that level</a:t>
            </a:r>
          </a:p>
          <a:p>
            <a:pPr lvl="1" eaLnBrk="1" hangingPunct="1">
              <a:lnSpc>
                <a:spcPct val="80000"/>
              </a:lnSpc>
              <a:spcBef>
                <a:spcPct val="35000"/>
              </a:spcBef>
              <a:buFont typeface="Arial" charset="0"/>
              <a:buChar char="•"/>
            </a:pPr>
            <a:r>
              <a:rPr lang="en-US" altLang="en-US">
                <a:solidFill>
                  <a:srgbClr val="333333"/>
                </a:solidFill>
                <a:ea typeface="ＭＳ Ｐゴシック" charset="-128"/>
              </a:rPr>
              <a:t>So high that usually talk about </a:t>
            </a:r>
            <a:r>
              <a:rPr lang="en-US" altLang="en-US">
                <a:solidFill>
                  <a:schemeClr val="hlink"/>
                </a:solidFill>
                <a:ea typeface="ＭＳ Ｐゴシック" charset="-128"/>
              </a:rPr>
              <a:t>Miss rate</a:t>
            </a:r>
            <a:endParaRPr lang="en-US" altLang="en-US">
              <a:solidFill>
                <a:srgbClr val="333333"/>
              </a:solidFill>
              <a:ea typeface="ＭＳ Ｐゴシック" charset="-128"/>
            </a:endParaRPr>
          </a:p>
          <a:p>
            <a:pPr eaLnBrk="1" hangingPunct="1">
              <a:lnSpc>
                <a:spcPct val="80000"/>
              </a:lnSpc>
              <a:spcBef>
                <a:spcPct val="35000"/>
              </a:spcBef>
              <a:buFontTx/>
              <a:buChar char="•"/>
            </a:pPr>
            <a:r>
              <a:rPr lang="en-US" altLang="en-US" sz="2200">
                <a:solidFill>
                  <a:srgbClr val="333333"/>
                </a:solidFill>
              </a:rPr>
              <a:t>Average memory-access time </a:t>
            </a:r>
            <a:br>
              <a:rPr lang="en-US" altLang="en-US" sz="2200">
                <a:solidFill>
                  <a:srgbClr val="333333"/>
                </a:solidFill>
              </a:rPr>
            </a:br>
            <a:r>
              <a:rPr lang="en-US" altLang="en-US" sz="2200">
                <a:solidFill>
                  <a:srgbClr val="333333"/>
                </a:solidFill>
              </a:rPr>
              <a:t>	= Hit time + Miss rate x Miss penalty </a:t>
            </a:r>
            <a:br>
              <a:rPr lang="en-US" altLang="en-US" sz="2200">
                <a:solidFill>
                  <a:srgbClr val="333333"/>
                </a:solidFill>
              </a:rPr>
            </a:br>
            <a:r>
              <a:rPr lang="en-US" altLang="en-US" sz="2200">
                <a:solidFill>
                  <a:srgbClr val="333333"/>
                </a:solidFill>
              </a:rPr>
              <a:t>		(ns or clocks)</a:t>
            </a:r>
          </a:p>
          <a:p>
            <a:pPr eaLnBrk="1" hangingPunct="1">
              <a:lnSpc>
                <a:spcPct val="80000"/>
              </a:lnSpc>
              <a:spcBef>
                <a:spcPct val="35000"/>
              </a:spcBef>
              <a:buFontTx/>
              <a:buChar char="•"/>
            </a:pPr>
            <a:r>
              <a:rPr lang="en-US" altLang="en-US" sz="2200">
                <a:solidFill>
                  <a:schemeClr val="hlink"/>
                </a:solidFill>
              </a:rPr>
              <a:t>Miss penalty</a:t>
            </a:r>
            <a:r>
              <a:rPr lang="en-US" altLang="en-US" sz="2200">
                <a:solidFill>
                  <a:srgbClr val="333333"/>
                </a:solidFill>
              </a:rPr>
              <a:t>: time to replace a block from lower level, including time to replace in CPU</a:t>
            </a:r>
          </a:p>
          <a:p>
            <a:pPr lvl="1" eaLnBrk="1" hangingPunct="1">
              <a:lnSpc>
                <a:spcPct val="80000"/>
              </a:lnSpc>
              <a:spcBef>
                <a:spcPct val="35000"/>
              </a:spcBef>
              <a:buFont typeface="Arial" charset="0"/>
              <a:buChar char="•"/>
            </a:pPr>
            <a:r>
              <a:rPr lang="en-US" altLang="en-US" sz="1400">
                <a:solidFill>
                  <a:schemeClr val="hlink"/>
                </a:solidFill>
                <a:ea typeface="ＭＳ Ｐゴシック" charset="-128"/>
              </a:rPr>
              <a:t>access time</a:t>
            </a:r>
            <a:r>
              <a:rPr lang="en-US" altLang="en-US">
                <a:solidFill>
                  <a:srgbClr val="333333"/>
                </a:solidFill>
                <a:ea typeface="ＭＳ Ｐゴシック" charset="-128"/>
              </a:rPr>
              <a:t>: time to lower level </a:t>
            </a:r>
          </a:p>
          <a:p>
            <a:pPr lvl="1" eaLnBrk="1" hangingPunct="1">
              <a:lnSpc>
                <a:spcPct val="80000"/>
              </a:lnSpc>
              <a:spcBef>
                <a:spcPct val="35000"/>
              </a:spcBef>
              <a:buFont typeface="Arial" charset="0"/>
              <a:buChar char="•"/>
            </a:pPr>
            <a:r>
              <a:rPr lang="en-US" altLang="en-US">
                <a:solidFill>
                  <a:srgbClr val="333333"/>
                </a:solidFill>
                <a:ea typeface="ＭＳ Ｐゴシック" charset="-128"/>
              </a:rPr>
              <a:t>	= f(latency to lower level)</a:t>
            </a:r>
          </a:p>
          <a:p>
            <a:pPr lvl="1" eaLnBrk="1" hangingPunct="1">
              <a:lnSpc>
                <a:spcPct val="80000"/>
              </a:lnSpc>
              <a:spcBef>
                <a:spcPct val="35000"/>
              </a:spcBef>
              <a:buFont typeface="Arial" charset="0"/>
              <a:buChar char="•"/>
            </a:pPr>
            <a:r>
              <a:rPr lang="en-US" altLang="en-US" sz="1400">
                <a:solidFill>
                  <a:schemeClr val="hlink"/>
                </a:solidFill>
                <a:ea typeface="ＭＳ Ｐゴシック" charset="-128"/>
              </a:rPr>
              <a:t>transfer time</a:t>
            </a:r>
            <a:r>
              <a:rPr lang="en-US" altLang="en-US">
                <a:solidFill>
                  <a:srgbClr val="333333"/>
                </a:solidFill>
                <a:ea typeface="ＭＳ Ｐゴシック" charset="-128"/>
              </a:rPr>
              <a:t>: time to transfer block </a:t>
            </a:r>
          </a:p>
          <a:p>
            <a:pPr lvl="1" eaLnBrk="1" hangingPunct="1">
              <a:lnSpc>
                <a:spcPct val="80000"/>
              </a:lnSpc>
              <a:spcBef>
                <a:spcPct val="35000"/>
              </a:spcBef>
              <a:buFont typeface="Arial" charset="0"/>
              <a:buChar char="•"/>
            </a:pPr>
            <a:r>
              <a:rPr lang="en-US" altLang="en-US">
                <a:solidFill>
                  <a:srgbClr val="333333"/>
                </a:solidFill>
                <a:ea typeface="ＭＳ Ｐゴシック" charset="-128"/>
              </a:rPr>
              <a:t>	=f(BW between upper &amp; lower levels)</a:t>
            </a:r>
          </a:p>
        </p:txBody>
      </p:sp>
    </p:spTree>
    <p:extLst>
      <p:ext uri="{BB962C8B-B14F-4D97-AF65-F5344CB8AC3E}">
        <p14:creationId xmlns:p14="http://schemas.microsoft.com/office/powerpoint/2010/main" val="43946303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973264" y="69851"/>
            <a:ext cx="8256587" cy="561975"/>
          </a:xfrm>
          <a:prstGeom prst="rect">
            <a:avLst/>
          </a:prstGeom>
        </p:spPr>
        <p:txBody>
          <a:bodyPr/>
          <a:lstStyle>
            <a:lvl1pPr algn="l" rtl="0" eaLnBrk="0" fontAlgn="base" hangingPunct="0">
              <a:spcBef>
                <a:spcPct val="0"/>
              </a:spcBef>
              <a:spcAft>
                <a:spcPct val="0"/>
              </a:spcAft>
              <a:defRPr sz="3400" b="1">
                <a:solidFill>
                  <a:srgbClr val="B30838"/>
                </a:solidFill>
                <a:latin typeface="+mj-lt"/>
                <a:ea typeface="MS PGothic" panose="020B0600070205080204" pitchFamily="34" charset="-128"/>
                <a:cs typeface="MS PGothic" charset="0"/>
              </a:defRPr>
            </a:lvl1pPr>
            <a:lvl2pPr algn="l" rtl="0" eaLnBrk="0" fontAlgn="base" hangingPunct="0">
              <a:spcBef>
                <a:spcPct val="0"/>
              </a:spcBef>
              <a:spcAft>
                <a:spcPct val="0"/>
              </a:spcAft>
              <a:defRPr sz="3400" b="1">
                <a:solidFill>
                  <a:srgbClr val="B30838"/>
                </a:solidFill>
                <a:latin typeface="Arial" charset="0"/>
                <a:ea typeface="MS PGothic" panose="020B0600070205080204" pitchFamily="34" charset="-128"/>
                <a:cs typeface="MS PGothic" charset="0"/>
              </a:defRPr>
            </a:lvl2pPr>
            <a:lvl3pPr algn="l" rtl="0" eaLnBrk="0" fontAlgn="base" hangingPunct="0">
              <a:spcBef>
                <a:spcPct val="0"/>
              </a:spcBef>
              <a:spcAft>
                <a:spcPct val="0"/>
              </a:spcAft>
              <a:defRPr sz="3400" b="1">
                <a:solidFill>
                  <a:srgbClr val="B30838"/>
                </a:solidFill>
                <a:latin typeface="Arial" charset="0"/>
                <a:ea typeface="MS PGothic" panose="020B0600070205080204" pitchFamily="34" charset="-128"/>
                <a:cs typeface="MS PGothic" charset="0"/>
              </a:defRPr>
            </a:lvl3pPr>
            <a:lvl4pPr algn="l" rtl="0" eaLnBrk="0" fontAlgn="base" hangingPunct="0">
              <a:spcBef>
                <a:spcPct val="0"/>
              </a:spcBef>
              <a:spcAft>
                <a:spcPct val="0"/>
              </a:spcAft>
              <a:defRPr sz="3400" b="1">
                <a:solidFill>
                  <a:srgbClr val="B30838"/>
                </a:solidFill>
                <a:latin typeface="Arial" charset="0"/>
                <a:ea typeface="MS PGothic" panose="020B0600070205080204" pitchFamily="34" charset="-128"/>
                <a:cs typeface="MS PGothic" charset="0"/>
              </a:defRPr>
            </a:lvl4pPr>
            <a:lvl5pPr algn="l" rtl="0" eaLnBrk="0" fontAlgn="base" hangingPunct="0">
              <a:spcBef>
                <a:spcPct val="0"/>
              </a:spcBef>
              <a:spcAft>
                <a:spcPct val="0"/>
              </a:spcAft>
              <a:defRPr sz="3400" b="1">
                <a:solidFill>
                  <a:srgbClr val="B30838"/>
                </a:solidFill>
                <a:latin typeface="Arial" charset="0"/>
                <a:ea typeface="MS PGothic" panose="020B0600070205080204" pitchFamily="34" charset="-128"/>
                <a:cs typeface="MS PGothic" charset="0"/>
              </a:defRPr>
            </a:lvl5pPr>
            <a:lvl6pPr marL="457200" algn="l" rtl="0" fontAlgn="base">
              <a:spcBef>
                <a:spcPct val="0"/>
              </a:spcBef>
              <a:spcAft>
                <a:spcPct val="0"/>
              </a:spcAft>
              <a:defRPr sz="3400" b="1">
                <a:solidFill>
                  <a:schemeClr val="accent1"/>
                </a:solidFill>
                <a:latin typeface="Arial" charset="0"/>
                <a:ea typeface="ＭＳ Ｐゴシック" charset="-128"/>
              </a:defRPr>
            </a:lvl6pPr>
            <a:lvl7pPr marL="914400" algn="l" rtl="0" fontAlgn="base">
              <a:spcBef>
                <a:spcPct val="0"/>
              </a:spcBef>
              <a:spcAft>
                <a:spcPct val="0"/>
              </a:spcAft>
              <a:defRPr sz="3400" b="1">
                <a:solidFill>
                  <a:schemeClr val="accent1"/>
                </a:solidFill>
                <a:latin typeface="Arial" charset="0"/>
                <a:ea typeface="ＭＳ Ｐゴシック" charset="-128"/>
              </a:defRPr>
            </a:lvl7pPr>
            <a:lvl8pPr marL="1371600" algn="l" rtl="0" fontAlgn="base">
              <a:spcBef>
                <a:spcPct val="0"/>
              </a:spcBef>
              <a:spcAft>
                <a:spcPct val="0"/>
              </a:spcAft>
              <a:defRPr sz="3400" b="1">
                <a:solidFill>
                  <a:schemeClr val="accent1"/>
                </a:solidFill>
                <a:latin typeface="Arial" charset="0"/>
                <a:ea typeface="ＭＳ Ｐゴシック" charset="-128"/>
              </a:defRPr>
            </a:lvl8pPr>
            <a:lvl9pPr marL="1828800" algn="l" rtl="0" fontAlgn="base">
              <a:spcBef>
                <a:spcPct val="0"/>
              </a:spcBef>
              <a:spcAft>
                <a:spcPct val="0"/>
              </a:spcAft>
              <a:defRPr sz="3400" b="1">
                <a:solidFill>
                  <a:schemeClr val="accent1"/>
                </a:solidFill>
                <a:latin typeface="Arial" charset="0"/>
                <a:ea typeface="ＭＳ Ｐゴシック" charset="-128"/>
              </a:defRPr>
            </a:lvl9pPr>
          </a:lstStyle>
          <a:p>
            <a:pPr>
              <a:defRPr/>
            </a:pPr>
            <a:r>
              <a:rPr lang="en-US" sz="2400" kern="0" dirty="0"/>
              <a:t>Memory Hierarchy: Terminology</a:t>
            </a:r>
            <a:endParaRPr lang="en-US" sz="2600" kern="0" dirty="0"/>
          </a:p>
        </p:txBody>
      </p:sp>
      <p:sp>
        <p:nvSpPr>
          <p:cNvPr id="37890" name="Content Placeholder 2"/>
          <p:cNvSpPr txBox="1">
            <a:spLocks/>
          </p:cNvSpPr>
          <p:nvPr/>
        </p:nvSpPr>
        <p:spPr bwMode="auto">
          <a:xfrm>
            <a:off x="1828801" y="1143001"/>
            <a:ext cx="8715375" cy="5053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169863" indent="-169863">
              <a:defRPr sz="2400" i="1">
                <a:solidFill>
                  <a:schemeClr val="tx1"/>
                </a:solidFill>
                <a:latin typeface="Arial" charset="0"/>
                <a:ea typeface="MS PGothic" charset="-128"/>
              </a:defRPr>
            </a:lvl1pPr>
            <a:lvl2pPr marL="742950" indent="-285750">
              <a:defRPr sz="2400" i="1">
                <a:solidFill>
                  <a:schemeClr val="tx1"/>
                </a:solidFill>
                <a:latin typeface="Arial" charset="0"/>
                <a:ea typeface="MS PGothic" charset="-128"/>
              </a:defRPr>
            </a:lvl2pPr>
            <a:lvl3pPr marL="1143000" indent="-228600">
              <a:defRPr sz="2400" i="1">
                <a:solidFill>
                  <a:schemeClr val="tx1"/>
                </a:solidFill>
                <a:latin typeface="Arial" charset="0"/>
                <a:ea typeface="MS PGothic" charset="-128"/>
              </a:defRPr>
            </a:lvl3pPr>
            <a:lvl4pPr marL="1600200" indent="-228600">
              <a:defRPr sz="2400" i="1">
                <a:solidFill>
                  <a:schemeClr val="tx1"/>
                </a:solidFill>
                <a:latin typeface="Arial" charset="0"/>
                <a:ea typeface="MS PGothic" charset="-128"/>
              </a:defRPr>
            </a:lvl4pPr>
            <a:lvl5pPr marL="2057400" indent="-228600">
              <a:defRPr sz="2400" i="1">
                <a:solidFill>
                  <a:schemeClr val="tx1"/>
                </a:solidFill>
                <a:latin typeface="Arial" charset="0"/>
                <a:ea typeface="MS PGothic" charset="-128"/>
              </a:defRPr>
            </a:lvl5pPr>
            <a:lvl6pPr marL="2514600" indent="-228600" eaLnBrk="0" fontAlgn="base" hangingPunct="0">
              <a:spcBef>
                <a:spcPct val="0"/>
              </a:spcBef>
              <a:spcAft>
                <a:spcPct val="0"/>
              </a:spcAft>
              <a:defRPr sz="2400" i="1">
                <a:solidFill>
                  <a:schemeClr val="tx1"/>
                </a:solidFill>
                <a:latin typeface="Arial" charset="0"/>
                <a:ea typeface="MS PGothic" charset="-128"/>
              </a:defRPr>
            </a:lvl6pPr>
            <a:lvl7pPr marL="2971800" indent="-228600" eaLnBrk="0" fontAlgn="base" hangingPunct="0">
              <a:spcBef>
                <a:spcPct val="0"/>
              </a:spcBef>
              <a:spcAft>
                <a:spcPct val="0"/>
              </a:spcAft>
              <a:defRPr sz="2400" i="1">
                <a:solidFill>
                  <a:schemeClr val="tx1"/>
                </a:solidFill>
                <a:latin typeface="Arial" charset="0"/>
                <a:ea typeface="MS PGothic" charset="-128"/>
              </a:defRPr>
            </a:lvl7pPr>
            <a:lvl8pPr marL="3429000" indent="-228600" eaLnBrk="0" fontAlgn="base" hangingPunct="0">
              <a:spcBef>
                <a:spcPct val="0"/>
              </a:spcBef>
              <a:spcAft>
                <a:spcPct val="0"/>
              </a:spcAft>
              <a:defRPr sz="2400" i="1">
                <a:solidFill>
                  <a:schemeClr val="tx1"/>
                </a:solidFill>
                <a:latin typeface="Arial" charset="0"/>
                <a:ea typeface="MS PGothic" charset="-128"/>
              </a:defRPr>
            </a:lvl8pPr>
            <a:lvl9pPr marL="3886200" indent="-228600" eaLnBrk="0" fontAlgn="base" hangingPunct="0">
              <a:spcBef>
                <a:spcPct val="0"/>
              </a:spcBef>
              <a:spcAft>
                <a:spcPct val="0"/>
              </a:spcAft>
              <a:defRPr sz="2400" i="1">
                <a:solidFill>
                  <a:schemeClr val="tx1"/>
                </a:solidFill>
                <a:latin typeface="Arial" charset="0"/>
                <a:ea typeface="MS PGothic" charset="-128"/>
              </a:defRPr>
            </a:lvl9pPr>
          </a:lstStyle>
          <a:p>
            <a:pPr eaLnBrk="1" hangingPunct="1">
              <a:lnSpc>
                <a:spcPct val="95000"/>
              </a:lnSpc>
              <a:spcBef>
                <a:spcPct val="35000"/>
              </a:spcBef>
              <a:buClr>
                <a:schemeClr val="accent2"/>
              </a:buClr>
              <a:buFont typeface="Times" charset="0"/>
              <a:buNone/>
            </a:pPr>
            <a:endParaRPr lang="en-US" altLang="en-US" sz="1400">
              <a:solidFill>
                <a:srgbClr val="333333"/>
              </a:solidFill>
            </a:endParaRPr>
          </a:p>
        </p:txBody>
      </p:sp>
      <p:sp>
        <p:nvSpPr>
          <p:cNvPr id="7" name="Rectangle 3"/>
          <p:cNvSpPr txBox="1">
            <a:spLocks noChangeArrowheads="1"/>
          </p:cNvSpPr>
          <p:nvPr/>
        </p:nvSpPr>
        <p:spPr bwMode="auto">
          <a:xfrm>
            <a:off x="1973263" y="563564"/>
            <a:ext cx="8382000" cy="3398837"/>
          </a:xfrm>
          <a:prstGeom prst="rect">
            <a:avLst/>
          </a:prstGeom>
          <a:noFill/>
          <a:ln w="9525">
            <a:noFill/>
            <a:miter lim="800000"/>
            <a:headEnd/>
            <a:tailEnd/>
          </a:ln>
        </p:spPr>
        <p:txBody>
          <a:bodyPr/>
          <a:lstStyle>
            <a:lvl1pPr marL="169863" indent="-169863" algn="l" rtl="0" eaLnBrk="1" fontAlgn="base" hangingPunct="1">
              <a:lnSpc>
                <a:spcPct val="95000"/>
              </a:lnSpc>
              <a:spcBef>
                <a:spcPct val="35000"/>
              </a:spcBef>
              <a:spcAft>
                <a:spcPct val="0"/>
              </a:spcAft>
              <a:buClr>
                <a:schemeClr val="accent2"/>
              </a:buClr>
              <a:buFont typeface="Wingdings" pitchFamily="2" charset="2"/>
              <a:buChar char="§"/>
              <a:defRPr sz="2000">
                <a:solidFill>
                  <a:srgbClr val="333333"/>
                </a:solidFill>
                <a:latin typeface="+mn-lt"/>
                <a:ea typeface="+mn-ea"/>
                <a:cs typeface="+mn-cs"/>
              </a:defRPr>
            </a:lvl1pPr>
            <a:lvl2pPr marL="460375" indent="-169863" algn="l" rtl="0" eaLnBrk="1" fontAlgn="base" hangingPunct="1">
              <a:lnSpc>
                <a:spcPct val="95000"/>
              </a:lnSpc>
              <a:spcBef>
                <a:spcPct val="35000"/>
              </a:spcBef>
              <a:spcAft>
                <a:spcPct val="0"/>
              </a:spcAft>
              <a:buClr>
                <a:schemeClr val="accent1">
                  <a:lumMod val="60000"/>
                  <a:lumOff val="40000"/>
                </a:schemeClr>
              </a:buClr>
              <a:buFont typeface="Wingdings" pitchFamily="2" charset="2"/>
              <a:buChar char="§"/>
              <a:defRPr>
                <a:solidFill>
                  <a:srgbClr val="333333"/>
                </a:solidFill>
                <a:latin typeface="+mn-lt"/>
                <a:cs typeface="+mn-cs"/>
              </a:defRPr>
            </a:lvl2pPr>
            <a:lvl3pPr marL="809625" indent="-169863" algn="l" rtl="0" eaLnBrk="1" fontAlgn="base" hangingPunct="1">
              <a:lnSpc>
                <a:spcPct val="95000"/>
              </a:lnSpc>
              <a:spcBef>
                <a:spcPct val="35000"/>
              </a:spcBef>
              <a:spcAft>
                <a:spcPct val="0"/>
              </a:spcAft>
              <a:buClr>
                <a:schemeClr val="tx2"/>
              </a:buClr>
              <a:buSzPct val="125000"/>
              <a:buFont typeface="Arial" charset="0"/>
              <a:buChar char="–"/>
              <a:defRPr sz="1600">
                <a:solidFill>
                  <a:srgbClr val="333333"/>
                </a:solidFill>
                <a:latin typeface="+mn-lt"/>
                <a:cs typeface="+mn-cs"/>
              </a:defRPr>
            </a:lvl3pPr>
            <a:lvl4pPr marL="1092200" indent="-174625" algn="l" rtl="0" eaLnBrk="1" fontAlgn="base" hangingPunct="1">
              <a:lnSpc>
                <a:spcPct val="95000"/>
              </a:lnSpc>
              <a:spcBef>
                <a:spcPct val="35000"/>
              </a:spcBef>
              <a:spcAft>
                <a:spcPct val="0"/>
              </a:spcAft>
              <a:buClr>
                <a:schemeClr val="accent1"/>
              </a:buClr>
              <a:buSzPct val="125000"/>
              <a:buFont typeface="Lucida Grande"/>
              <a:buChar char="»"/>
              <a:defRPr sz="1400">
                <a:solidFill>
                  <a:srgbClr val="333333"/>
                </a:solidFill>
                <a:latin typeface="+mn-lt"/>
                <a:cs typeface="+mn-cs"/>
              </a:defRPr>
            </a:lvl4pPr>
            <a:lvl5pPr marL="1946275" indent="-117475" algn="l" rtl="0" eaLnBrk="1" fontAlgn="base" hangingPunct="1">
              <a:lnSpc>
                <a:spcPct val="95000"/>
              </a:lnSpc>
              <a:spcBef>
                <a:spcPct val="35000"/>
              </a:spcBef>
              <a:spcAft>
                <a:spcPct val="0"/>
              </a:spcAft>
              <a:buClr>
                <a:schemeClr val="tx2"/>
              </a:buClr>
              <a:buChar char="•"/>
              <a:defRPr sz="1200">
                <a:solidFill>
                  <a:srgbClr val="333333"/>
                </a:solidFill>
                <a:latin typeface="+mn-lt"/>
                <a:cs typeface="+mn-cs"/>
              </a:defRPr>
            </a:lvl5pPr>
            <a:lvl6pPr marL="1773238" indent="-114300" algn="l" rtl="0" eaLnBrk="1" fontAlgn="base" hangingPunct="1">
              <a:lnSpc>
                <a:spcPct val="95000"/>
              </a:lnSpc>
              <a:spcBef>
                <a:spcPct val="35000"/>
              </a:spcBef>
              <a:spcAft>
                <a:spcPct val="0"/>
              </a:spcAft>
              <a:buClr>
                <a:srgbClr val="727375"/>
              </a:buClr>
              <a:buChar char="•"/>
              <a:defRPr sz="1200">
                <a:solidFill>
                  <a:schemeClr val="tx1"/>
                </a:solidFill>
                <a:latin typeface="+mn-lt"/>
                <a:cs typeface="+mn-cs"/>
              </a:defRPr>
            </a:lvl6pPr>
            <a:lvl7pPr marL="2230438" indent="-114300" algn="l" rtl="0" eaLnBrk="1" fontAlgn="base" hangingPunct="1">
              <a:lnSpc>
                <a:spcPct val="95000"/>
              </a:lnSpc>
              <a:spcBef>
                <a:spcPct val="35000"/>
              </a:spcBef>
              <a:spcAft>
                <a:spcPct val="0"/>
              </a:spcAft>
              <a:buClr>
                <a:srgbClr val="727375"/>
              </a:buClr>
              <a:buChar char="•"/>
              <a:defRPr sz="1200">
                <a:solidFill>
                  <a:schemeClr val="tx1"/>
                </a:solidFill>
                <a:latin typeface="+mn-lt"/>
                <a:cs typeface="+mn-cs"/>
              </a:defRPr>
            </a:lvl7pPr>
            <a:lvl8pPr marL="2687638" indent="-114300" algn="l" rtl="0" eaLnBrk="1" fontAlgn="base" hangingPunct="1">
              <a:lnSpc>
                <a:spcPct val="95000"/>
              </a:lnSpc>
              <a:spcBef>
                <a:spcPct val="35000"/>
              </a:spcBef>
              <a:spcAft>
                <a:spcPct val="0"/>
              </a:spcAft>
              <a:buClr>
                <a:srgbClr val="727375"/>
              </a:buClr>
              <a:buChar char="•"/>
              <a:defRPr sz="1200">
                <a:solidFill>
                  <a:schemeClr val="tx1"/>
                </a:solidFill>
                <a:latin typeface="+mn-lt"/>
                <a:cs typeface="+mn-cs"/>
              </a:defRPr>
            </a:lvl8pPr>
            <a:lvl9pPr marL="3144838" indent="-114300" algn="l" rtl="0" eaLnBrk="1" fontAlgn="base" hangingPunct="1">
              <a:lnSpc>
                <a:spcPct val="95000"/>
              </a:lnSpc>
              <a:spcBef>
                <a:spcPct val="35000"/>
              </a:spcBef>
              <a:spcAft>
                <a:spcPct val="0"/>
              </a:spcAft>
              <a:buClr>
                <a:srgbClr val="727375"/>
              </a:buClr>
              <a:buChar char="•"/>
              <a:defRPr sz="1200">
                <a:solidFill>
                  <a:schemeClr val="tx1"/>
                </a:solidFill>
                <a:latin typeface="+mn-lt"/>
                <a:cs typeface="+mn-cs"/>
              </a:defRPr>
            </a:lvl9pPr>
          </a:lstStyle>
          <a:p>
            <a:pPr>
              <a:lnSpc>
                <a:spcPct val="80000"/>
              </a:lnSpc>
              <a:defRPr/>
            </a:pPr>
            <a:r>
              <a:rPr lang="en-US" kern="0" dirty="0">
                <a:solidFill>
                  <a:schemeClr val="accent1"/>
                </a:solidFill>
                <a:cs typeface="Arial" charset="0"/>
              </a:rPr>
              <a:t>Hit</a:t>
            </a:r>
            <a:r>
              <a:rPr lang="en-US" kern="0" dirty="0">
                <a:cs typeface="Arial" charset="0"/>
              </a:rPr>
              <a:t>: data appears in some block in the upper level (example: Block X) </a:t>
            </a:r>
          </a:p>
          <a:p>
            <a:pPr lvl="1">
              <a:lnSpc>
                <a:spcPct val="80000"/>
              </a:lnSpc>
              <a:defRPr/>
            </a:pPr>
            <a:r>
              <a:rPr lang="en-US" sz="2000" kern="0" dirty="0">
                <a:solidFill>
                  <a:schemeClr val="accent1"/>
                </a:solidFill>
                <a:ea typeface="ＭＳ Ｐゴシック" charset="0"/>
                <a:cs typeface="Arial" charset="0"/>
              </a:rPr>
              <a:t>Hit Rate</a:t>
            </a:r>
            <a:r>
              <a:rPr lang="en-US" sz="2000" kern="0" dirty="0">
                <a:ea typeface="ＭＳ Ｐゴシック" charset="0"/>
                <a:cs typeface="Arial" charset="0"/>
              </a:rPr>
              <a:t>: the fraction of memory accesses found in the upper level</a:t>
            </a:r>
          </a:p>
          <a:p>
            <a:pPr lvl="1">
              <a:lnSpc>
                <a:spcPct val="80000"/>
              </a:lnSpc>
              <a:defRPr/>
            </a:pPr>
            <a:r>
              <a:rPr lang="en-US" sz="2000" kern="0" dirty="0">
                <a:solidFill>
                  <a:schemeClr val="accent1"/>
                </a:solidFill>
                <a:ea typeface="ＭＳ Ｐゴシック" charset="0"/>
                <a:cs typeface="Arial" charset="0"/>
              </a:rPr>
              <a:t>Hit Time</a:t>
            </a:r>
            <a:r>
              <a:rPr lang="en-US" sz="2000" kern="0" dirty="0">
                <a:ea typeface="ＭＳ Ｐゴシック" charset="0"/>
                <a:cs typeface="Arial" charset="0"/>
              </a:rPr>
              <a:t>: Time to access the upper level which consists of</a:t>
            </a:r>
          </a:p>
          <a:p>
            <a:pPr lvl="2">
              <a:lnSpc>
                <a:spcPct val="80000"/>
              </a:lnSpc>
              <a:buFontTx/>
              <a:buNone/>
              <a:defRPr/>
            </a:pPr>
            <a:r>
              <a:rPr lang="en-US" kern="0" dirty="0">
                <a:ea typeface="ＭＳ Ｐゴシック" charset="0"/>
                <a:cs typeface="Arial" charset="0"/>
              </a:rPr>
              <a:t>RAM access time + Time to determine hit/miss</a:t>
            </a:r>
          </a:p>
          <a:p>
            <a:pPr>
              <a:lnSpc>
                <a:spcPct val="80000"/>
              </a:lnSpc>
              <a:defRPr/>
            </a:pPr>
            <a:r>
              <a:rPr lang="en-US" kern="0" dirty="0">
                <a:solidFill>
                  <a:schemeClr val="accent1"/>
                </a:solidFill>
                <a:cs typeface="Arial" charset="0"/>
              </a:rPr>
              <a:t>Miss</a:t>
            </a:r>
            <a:r>
              <a:rPr lang="en-US" kern="0" dirty="0">
                <a:cs typeface="Arial" charset="0"/>
              </a:rPr>
              <a:t>: data needs to be retrieved from a block in the lower level (Block Y)</a:t>
            </a:r>
          </a:p>
          <a:p>
            <a:pPr lvl="1">
              <a:lnSpc>
                <a:spcPct val="80000"/>
              </a:lnSpc>
              <a:defRPr/>
            </a:pPr>
            <a:r>
              <a:rPr lang="en-US" sz="2000" kern="0" dirty="0">
                <a:solidFill>
                  <a:schemeClr val="accent1"/>
                </a:solidFill>
                <a:ea typeface="ＭＳ Ｐゴシック" charset="0"/>
                <a:cs typeface="Arial" charset="0"/>
              </a:rPr>
              <a:t>Miss Rate  </a:t>
            </a:r>
            <a:r>
              <a:rPr lang="en-US" sz="2000" kern="0" dirty="0">
                <a:ea typeface="ＭＳ Ｐゴシック" charset="0"/>
                <a:cs typeface="Arial" charset="0"/>
              </a:rPr>
              <a:t>= 1 - (Hit Rate)</a:t>
            </a:r>
          </a:p>
          <a:p>
            <a:pPr lvl="1">
              <a:lnSpc>
                <a:spcPct val="80000"/>
              </a:lnSpc>
              <a:defRPr/>
            </a:pPr>
            <a:r>
              <a:rPr lang="en-US" sz="2000" kern="0" dirty="0">
                <a:solidFill>
                  <a:schemeClr val="accent1"/>
                </a:solidFill>
                <a:ea typeface="ＭＳ Ｐゴシック" charset="0"/>
                <a:cs typeface="Arial" charset="0"/>
              </a:rPr>
              <a:t>Miss Penalty</a:t>
            </a:r>
            <a:r>
              <a:rPr lang="en-US" sz="2000" kern="0" dirty="0">
                <a:ea typeface="ＭＳ Ｐゴシック" charset="0"/>
                <a:cs typeface="Arial" charset="0"/>
              </a:rPr>
              <a:t>: Time to replace a block in the upper level  + </a:t>
            </a:r>
          </a:p>
          <a:p>
            <a:pPr lvl="2">
              <a:lnSpc>
                <a:spcPct val="80000"/>
              </a:lnSpc>
              <a:buFontTx/>
              <a:buNone/>
              <a:defRPr/>
            </a:pPr>
            <a:r>
              <a:rPr lang="en-US" sz="1800" kern="0" dirty="0">
                <a:ea typeface="ＭＳ Ｐゴシック" charset="0"/>
                <a:cs typeface="Arial" charset="0"/>
              </a:rPr>
              <a:t>Time to deliver the block to the processor</a:t>
            </a:r>
          </a:p>
          <a:p>
            <a:pPr>
              <a:lnSpc>
                <a:spcPct val="80000"/>
              </a:lnSpc>
              <a:defRPr/>
            </a:pPr>
            <a:r>
              <a:rPr lang="en-US" kern="0" dirty="0">
                <a:cs typeface="Arial" charset="0"/>
              </a:rPr>
              <a:t>Hit Time &lt;&lt; Miss Penalty (500 instructions on 21264!)</a:t>
            </a:r>
          </a:p>
        </p:txBody>
      </p:sp>
      <p:grpSp>
        <p:nvGrpSpPr>
          <p:cNvPr id="37892" name="Group 17"/>
          <p:cNvGrpSpPr>
            <a:grpSpLocks/>
          </p:cNvGrpSpPr>
          <p:nvPr/>
        </p:nvGrpSpPr>
        <p:grpSpPr bwMode="auto">
          <a:xfrm>
            <a:off x="3040064" y="4267200"/>
            <a:ext cx="5330825" cy="1879600"/>
            <a:chOff x="903" y="2936"/>
            <a:chExt cx="3358" cy="1184"/>
          </a:xfrm>
        </p:grpSpPr>
        <p:sp>
          <p:nvSpPr>
            <p:cNvPr id="37894" name="Rectangle 4"/>
            <p:cNvSpPr>
              <a:spLocks noChangeArrowheads="1"/>
            </p:cNvSpPr>
            <p:nvPr/>
          </p:nvSpPr>
          <p:spPr bwMode="auto">
            <a:xfrm>
              <a:off x="2072" y="3080"/>
              <a:ext cx="800" cy="896"/>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i="1">
                  <a:solidFill>
                    <a:schemeClr val="tx1"/>
                  </a:solidFill>
                  <a:latin typeface="Arial" charset="0"/>
                  <a:ea typeface="MS PGothic" charset="-128"/>
                </a:defRPr>
              </a:lvl1pPr>
              <a:lvl2pPr marL="742950" indent="-285750">
                <a:defRPr sz="2400" i="1">
                  <a:solidFill>
                    <a:schemeClr val="tx1"/>
                  </a:solidFill>
                  <a:latin typeface="Arial" charset="0"/>
                  <a:ea typeface="MS PGothic" charset="-128"/>
                </a:defRPr>
              </a:lvl2pPr>
              <a:lvl3pPr marL="1143000" indent="-228600">
                <a:defRPr sz="2400" i="1">
                  <a:solidFill>
                    <a:schemeClr val="tx1"/>
                  </a:solidFill>
                  <a:latin typeface="Arial" charset="0"/>
                  <a:ea typeface="MS PGothic" charset="-128"/>
                </a:defRPr>
              </a:lvl3pPr>
              <a:lvl4pPr marL="1600200" indent="-228600">
                <a:defRPr sz="2400" i="1">
                  <a:solidFill>
                    <a:schemeClr val="tx1"/>
                  </a:solidFill>
                  <a:latin typeface="Arial" charset="0"/>
                  <a:ea typeface="MS PGothic" charset="-128"/>
                </a:defRPr>
              </a:lvl4pPr>
              <a:lvl5pPr marL="2057400" indent="-228600">
                <a:defRPr sz="2400" i="1">
                  <a:solidFill>
                    <a:schemeClr val="tx1"/>
                  </a:solidFill>
                  <a:latin typeface="Arial" charset="0"/>
                  <a:ea typeface="MS PGothic" charset="-128"/>
                </a:defRPr>
              </a:lvl5pPr>
              <a:lvl6pPr marL="2514600" indent="-228600" eaLnBrk="0" fontAlgn="base" hangingPunct="0">
                <a:spcBef>
                  <a:spcPct val="0"/>
                </a:spcBef>
                <a:spcAft>
                  <a:spcPct val="0"/>
                </a:spcAft>
                <a:defRPr sz="2400" i="1">
                  <a:solidFill>
                    <a:schemeClr val="tx1"/>
                  </a:solidFill>
                  <a:latin typeface="Arial" charset="0"/>
                  <a:ea typeface="MS PGothic" charset="-128"/>
                </a:defRPr>
              </a:lvl6pPr>
              <a:lvl7pPr marL="2971800" indent="-228600" eaLnBrk="0" fontAlgn="base" hangingPunct="0">
                <a:spcBef>
                  <a:spcPct val="0"/>
                </a:spcBef>
                <a:spcAft>
                  <a:spcPct val="0"/>
                </a:spcAft>
                <a:defRPr sz="2400" i="1">
                  <a:solidFill>
                    <a:schemeClr val="tx1"/>
                  </a:solidFill>
                  <a:latin typeface="Arial" charset="0"/>
                  <a:ea typeface="MS PGothic" charset="-128"/>
                </a:defRPr>
              </a:lvl7pPr>
              <a:lvl8pPr marL="3429000" indent="-228600" eaLnBrk="0" fontAlgn="base" hangingPunct="0">
                <a:spcBef>
                  <a:spcPct val="0"/>
                </a:spcBef>
                <a:spcAft>
                  <a:spcPct val="0"/>
                </a:spcAft>
                <a:defRPr sz="2400" i="1">
                  <a:solidFill>
                    <a:schemeClr val="tx1"/>
                  </a:solidFill>
                  <a:latin typeface="Arial" charset="0"/>
                  <a:ea typeface="MS PGothic" charset="-128"/>
                </a:defRPr>
              </a:lvl8pPr>
              <a:lvl9pPr marL="3886200" indent="-228600" eaLnBrk="0" fontAlgn="base" hangingPunct="0">
                <a:spcBef>
                  <a:spcPct val="0"/>
                </a:spcBef>
                <a:spcAft>
                  <a:spcPct val="0"/>
                </a:spcAft>
                <a:defRPr sz="2400" i="1">
                  <a:solidFill>
                    <a:schemeClr val="tx1"/>
                  </a:solidFill>
                  <a:latin typeface="Arial" charset="0"/>
                  <a:ea typeface="MS PGothic" charset="-128"/>
                </a:defRPr>
              </a:lvl9pPr>
            </a:lstStyle>
            <a:p>
              <a:endParaRPr lang="en-US" altLang="en-US">
                <a:latin typeface="Calibri" charset="0"/>
              </a:endParaRPr>
            </a:p>
          </p:txBody>
        </p:sp>
        <p:sp>
          <p:nvSpPr>
            <p:cNvPr id="37895" name="Rectangle 5"/>
            <p:cNvSpPr>
              <a:spLocks noChangeArrowheads="1"/>
            </p:cNvSpPr>
            <p:nvPr/>
          </p:nvSpPr>
          <p:spPr bwMode="auto">
            <a:xfrm>
              <a:off x="3464" y="2936"/>
              <a:ext cx="752" cy="1184"/>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i="1">
                  <a:solidFill>
                    <a:schemeClr val="tx1"/>
                  </a:solidFill>
                  <a:latin typeface="Arial" charset="0"/>
                  <a:ea typeface="MS PGothic" charset="-128"/>
                </a:defRPr>
              </a:lvl1pPr>
              <a:lvl2pPr marL="742950" indent="-285750">
                <a:defRPr sz="2400" i="1">
                  <a:solidFill>
                    <a:schemeClr val="tx1"/>
                  </a:solidFill>
                  <a:latin typeface="Arial" charset="0"/>
                  <a:ea typeface="MS PGothic" charset="-128"/>
                </a:defRPr>
              </a:lvl2pPr>
              <a:lvl3pPr marL="1143000" indent="-228600">
                <a:defRPr sz="2400" i="1">
                  <a:solidFill>
                    <a:schemeClr val="tx1"/>
                  </a:solidFill>
                  <a:latin typeface="Arial" charset="0"/>
                  <a:ea typeface="MS PGothic" charset="-128"/>
                </a:defRPr>
              </a:lvl3pPr>
              <a:lvl4pPr marL="1600200" indent="-228600">
                <a:defRPr sz="2400" i="1">
                  <a:solidFill>
                    <a:schemeClr val="tx1"/>
                  </a:solidFill>
                  <a:latin typeface="Arial" charset="0"/>
                  <a:ea typeface="MS PGothic" charset="-128"/>
                </a:defRPr>
              </a:lvl4pPr>
              <a:lvl5pPr marL="2057400" indent="-228600">
                <a:defRPr sz="2400" i="1">
                  <a:solidFill>
                    <a:schemeClr val="tx1"/>
                  </a:solidFill>
                  <a:latin typeface="Arial" charset="0"/>
                  <a:ea typeface="MS PGothic" charset="-128"/>
                </a:defRPr>
              </a:lvl5pPr>
              <a:lvl6pPr marL="2514600" indent="-228600" eaLnBrk="0" fontAlgn="base" hangingPunct="0">
                <a:spcBef>
                  <a:spcPct val="0"/>
                </a:spcBef>
                <a:spcAft>
                  <a:spcPct val="0"/>
                </a:spcAft>
                <a:defRPr sz="2400" i="1">
                  <a:solidFill>
                    <a:schemeClr val="tx1"/>
                  </a:solidFill>
                  <a:latin typeface="Arial" charset="0"/>
                  <a:ea typeface="MS PGothic" charset="-128"/>
                </a:defRPr>
              </a:lvl6pPr>
              <a:lvl7pPr marL="2971800" indent="-228600" eaLnBrk="0" fontAlgn="base" hangingPunct="0">
                <a:spcBef>
                  <a:spcPct val="0"/>
                </a:spcBef>
                <a:spcAft>
                  <a:spcPct val="0"/>
                </a:spcAft>
                <a:defRPr sz="2400" i="1">
                  <a:solidFill>
                    <a:schemeClr val="tx1"/>
                  </a:solidFill>
                  <a:latin typeface="Arial" charset="0"/>
                  <a:ea typeface="MS PGothic" charset="-128"/>
                </a:defRPr>
              </a:lvl7pPr>
              <a:lvl8pPr marL="3429000" indent="-228600" eaLnBrk="0" fontAlgn="base" hangingPunct="0">
                <a:spcBef>
                  <a:spcPct val="0"/>
                </a:spcBef>
                <a:spcAft>
                  <a:spcPct val="0"/>
                </a:spcAft>
                <a:defRPr sz="2400" i="1">
                  <a:solidFill>
                    <a:schemeClr val="tx1"/>
                  </a:solidFill>
                  <a:latin typeface="Arial" charset="0"/>
                  <a:ea typeface="MS PGothic" charset="-128"/>
                </a:defRPr>
              </a:lvl8pPr>
              <a:lvl9pPr marL="3886200" indent="-228600" eaLnBrk="0" fontAlgn="base" hangingPunct="0">
                <a:spcBef>
                  <a:spcPct val="0"/>
                </a:spcBef>
                <a:spcAft>
                  <a:spcPct val="0"/>
                </a:spcAft>
                <a:defRPr sz="2400" i="1">
                  <a:solidFill>
                    <a:schemeClr val="tx1"/>
                  </a:solidFill>
                  <a:latin typeface="Arial" charset="0"/>
                  <a:ea typeface="MS PGothic" charset="-128"/>
                </a:defRPr>
              </a:lvl9pPr>
            </a:lstStyle>
            <a:p>
              <a:endParaRPr lang="en-US" altLang="en-US">
                <a:latin typeface="Calibri" charset="0"/>
              </a:endParaRPr>
            </a:p>
          </p:txBody>
        </p:sp>
        <p:sp>
          <p:nvSpPr>
            <p:cNvPr id="37896" name="Rectangle 6"/>
            <p:cNvSpPr>
              <a:spLocks noChangeArrowheads="1"/>
            </p:cNvSpPr>
            <p:nvPr/>
          </p:nvSpPr>
          <p:spPr bwMode="auto">
            <a:xfrm>
              <a:off x="3461" y="2945"/>
              <a:ext cx="800" cy="3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2400" i="1">
                  <a:solidFill>
                    <a:schemeClr val="tx1"/>
                  </a:solidFill>
                  <a:latin typeface="Arial" charset="0"/>
                  <a:ea typeface="MS PGothic" charset="-128"/>
                </a:defRPr>
              </a:lvl1pPr>
              <a:lvl2pPr marL="742950" indent="-285750">
                <a:defRPr sz="2400" i="1">
                  <a:solidFill>
                    <a:schemeClr val="tx1"/>
                  </a:solidFill>
                  <a:latin typeface="Arial" charset="0"/>
                  <a:ea typeface="MS PGothic" charset="-128"/>
                </a:defRPr>
              </a:lvl2pPr>
              <a:lvl3pPr marL="1143000" indent="-228600">
                <a:defRPr sz="2400" i="1">
                  <a:solidFill>
                    <a:schemeClr val="tx1"/>
                  </a:solidFill>
                  <a:latin typeface="Arial" charset="0"/>
                  <a:ea typeface="MS PGothic" charset="-128"/>
                </a:defRPr>
              </a:lvl3pPr>
              <a:lvl4pPr marL="1600200" indent="-228600">
                <a:defRPr sz="2400" i="1">
                  <a:solidFill>
                    <a:schemeClr val="tx1"/>
                  </a:solidFill>
                  <a:latin typeface="Arial" charset="0"/>
                  <a:ea typeface="MS PGothic" charset="-128"/>
                </a:defRPr>
              </a:lvl4pPr>
              <a:lvl5pPr marL="2057400" indent="-228600">
                <a:defRPr sz="2400" i="1">
                  <a:solidFill>
                    <a:schemeClr val="tx1"/>
                  </a:solidFill>
                  <a:latin typeface="Arial" charset="0"/>
                  <a:ea typeface="MS PGothic" charset="-128"/>
                </a:defRPr>
              </a:lvl5pPr>
              <a:lvl6pPr marL="2514600" indent="-228600" eaLnBrk="0" fontAlgn="base" hangingPunct="0">
                <a:spcBef>
                  <a:spcPct val="0"/>
                </a:spcBef>
                <a:spcAft>
                  <a:spcPct val="0"/>
                </a:spcAft>
                <a:defRPr sz="2400" i="1">
                  <a:solidFill>
                    <a:schemeClr val="tx1"/>
                  </a:solidFill>
                  <a:latin typeface="Arial" charset="0"/>
                  <a:ea typeface="MS PGothic" charset="-128"/>
                </a:defRPr>
              </a:lvl6pPr>
              <a:lvl7pPr marL="2971800" indent="-228600" eaLnBrk="0" fontAlgn="base" hangingPunct="0">
                <a:spcBef>
                  <a:spcPct val="0"/>
                </a:spcBef>
                <a:spcAft>
                  <a:spcPct val="0"/>
                </a:spcAft>
                <a:defRPr sz="2400" i="1">
                  <a:solidFill>
                    <a:schemeClr val="tx1"/>
                  </a:solidFill>
                  <a:latin typeface="Arial" charset="0"/>
                  <a:ea typeface="MS PGothic" charset="-128"/>
                </a:defRPr>
              </a:lvl7pPr>
              <a:lvl8pPr marL="3429000" indent="-228600" eaLnBrk="0" fontAlgn="base" hangingPunct="0">
                <a:spcBef>
                  <a:spcPct val="0"/>
                </a:spcBef>
                <a:spcAft>
                  <a:spcPct val="0"/>
                </a:spcAft>
                <a:defRPr sz="2400" i="1">
                  <a:solidFill>
                    <a:schemeClr val="tx1"/>
                  </a:solidFill>
                  <a:latin typeface="Arial" charset="0"/>
                  <a:ea typeface="MS PGothic" charset="-128"/>
                </a:defRPr>
              </a:lvl8pPr>
              <a:lvl9pPr marL="3886200" indent="-228600" eaLnBrk="0" fontAlgn="base" hangingPunct="0">
                <a:spcBef>
                  <a:spcPct val="0"/>
                </a:spcBef>
                <a:spcAft>
                  <a:spcPct val="0"/>
                </a:spcAft>
                <a:defRPr sz="2400" i="1">
                  <a:solidFill>
                    <a:schemeClr val="tx1"/>
                  </a:solidFill>
                  <a:latin typeface="Arial" charset="0"/>
                  <a:ea typeface="MS PGothic" charset="-128"/>
                </a:defRPr>
              </a:lvl9pPr>
            </a:lstStyle>
            <a:p>
              <a:r>
                <a:rPr lang="en-US" altLang="en-US" sz="1600" b="1">
                  <a:latin typeface="Times New Roman" charset="0"/>
                </a:rPr>
                <a:t>Lower Level</a:t>
              </a:r>
            </a:p>
            <a:p>
              <a:r>
                <a:rPr lang="en-US" altLang="en-US" sz="1600" b="1">
                  <a:latin typeface="Times New Roman" charset="0"/>
                </a:rPr>
                <a:t>Memory</a:t>
              </a:r>
            </a:p>
          </p:txBody>
        </p:sp>
        <p:sp>
          <p:nvSpPr>
            <p:cNvPr id="37897" name="Rectangle 7"/>
            <p:cNvSpPr>
              <a:spLocks noChangeArrowheads="1"/>
            </p:cNvSpPr>
            <p:nvPr/>
          </p:nvSpPr>
          <p:spPr bwMode="auto">
            <a:xfrm>
              <a:off x="2069" y="3089"/>
              <a:ext cx="793" cy="3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2400" i="1">
                  <a:solidFill>
                    <a:schemeClr val="tx1"/>
                  </a:solidFill>
                  <a:latin typeface="Arial" charset="0"/>
                  <a:ea typeface="MS PGothic" charset="-128"/>
                </a:defRPr>
              </a:lvl1pPr>
              <a:lvl2pPr marL="742950" indent="-285750">
                <a:defRPr sz="2400" i="1">
                  <a:solidFill>
                    <a:schemeClr val="tx1"/>
                  </a:solidFill>
                  <a:latin typeface="Arial" charset="0"/>
                  <a:ea typeface="MS PGothic" charset="-128"/>
                </a:defRPr>
              </a:lvl2pPr>
              <a:lvl3pPr marL="1143000" indent="-228600">
                <a:defRPr sz="2400" i="1">
                  <a:solidFill>
                    <a:schemeClr val="tx1"/>
                  </a:solidFill>
                  <a:latin typeface="Arial" charset="0"/>
                  <a:ea typeface="MS PGothic" charset="-128"/>
                </a:defRPr>
              </a:lvl3pPr>
              <a:lvl4pPr marL="1600200" indent="-228600">
                <a:defRPr sz="2400" i="1">
                  <a:solidFill>
                    <a:schemeClr val="tx1"/>
                  </a:solidFill>
                  <a:latin typeface="Arial" charset="0"/>
                  <a:ea typeface="MS PGothic" charset="-128"/>
                </a:defRPr>
              </a:lvl4pPr>
              <a:lvl5pPr marL="2057400" indent="-228600">
                <a:defRPr sz="2400" i="1">
                  <a:solidFill>
                    <a:schemeClr val="tx1"/>
                  </a:solidFill>
                  <a:latin typeface="Arial" charset="0"/>
                  <a:ea typeface="MS PGothic" charset="-128"/>
                </a:defRPr>
              </a:lvl5pPr>
              <a:lvl6pPr marL="2514600" indent="-228600" eaLnBrk="0" fontAlgn="base" hangingPunct="0">
                <a:spcBef>
                  <a:spcPct val="0"/>
                </a:spcBef>
                <a:spcAft>
                  <a:spcPct val="0"/>
                </a:spcAft>
                <a:defRPr sz="2400" i="1">
                  <a:solidFill>
                    <a:schemeClr val="tx1"/>
                  </a:solidFill>
                  <a:latin typeface="Arial" charset="0"/>
                  <a:ea typeface="MS PGothic" charset="-128"/>
                </a:defRPr>
              </a:lvl6pPr>
              <a:lvl7pPr marL="2971800" indent="-228600" eaLnBrk="0" fontAlgn="base" hangingPunct="0">
                <a:spcBef>
                  <a:spcPct val="0"/>
                </a:spcBef>
                <a:spcAft>
                  <a:spcPct val="0"/>
                </a:spcAft>
                <a:defRPr sz="2400" i="1">
                  <a:solidFill>
                    <a:schemeClr val="tx1"/>
                  </a:solidFill>
                  <a:latin typeface="Arial" charset="0"/>
                  <a:ea typeface="MS PGothic" charset="-128"/>
                </a:defRPr>
              </a:lvl7pPr>
              <a:lvl8pPr marL="3429000" indent="-228600" eaLnBrk="0" fontAlgn="base" hangingPunct="0">
                <a:spcBef>
                  <a:spcPct val="0"/>
                </a:spcBef>
                <a:spcAft>
                  <a:spcPct val="0"/>
                </a:spcAft>
                <a:defRPr sz="2400" i="1">
                  <a:solidFill>
                    <a:schemeClr val="tx1"/>
                  </a:solidFill>
                  <a:latin typeface="Arial" charset="0"/>
                  <a:ea typeface="MS PGothic" charset="-128"/>
                </a:defRPr>
              </a:lvl8pPr>
              <a:lvl9pPr marL="3886200" indent="-228600" eaLnBrk="0" fontAlgn="base" hangingPunct="0">
                <a:spcBef>
                  <a:spcPct val="0"/>
                </a:spcBef>
                <a:spcAft>
                  <a:spcPct val="0"/>
                </a:spcAft>
                <a:defRPr sz="2400" i="1">
                  <a:solidFill>
                    <a:schemeClr val="tx1"/>
                  </a:solidFill>
                  <a:latin typeface="Arial" charset="0"/>
                  <a:ea typeface="MS PGothic" charset="-128"/>
                </a:defRPr>
              </a:lvl9pPr>
            </a:lstStyle>
            <a:p>
              <a:r>
                <a:rPr lang="en-US" altLang="en-US" sz="1600" b="1">
                  <a:latin typeface="Times New Roman" charset="0"/>
                </a:rPr>
                <a:t>Upper Level</a:t>
              </a:r>
            </a:p>
            <a:p>
              <a:r>
                <a:rPr lang="en-US" altLang="en-US" sz="1600" b="1">
                  <a:latin typeface="Times New Roman" charset="0"/>
                </a:rPr>
                <a:t>Memory</a:t>
              </a:r>
            </a:p>
          </p:txBody>
        </p:sp>
        <p:sp>
          <p:nvSpPr>
            <p:cNvPr id="37898" name="Line 8"/>
            <p:cNvSpPr>
              <a:spLocks noChangeShapeType="1"/>
            </p:cNvSpPr>
            <p:nvPr/>
          </p:nvSpPr>
          <p:spPr bwMode="auto">
            <a:xfrm flipH="1">
              <a:off x="904" y="3312"/>
              <a:ext cx="1168"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37899" name="Rectangle 9"/>
            <p:cNvSpPr>
              <a:spLocks noChangeArrowheads="1"/>
            </p:cNvSpPr>
            <p:nvPr/>
          </p:nvSpPr>
          <p:spPr bwMode="auto">
            <a:xfrm>
              <a:off x="1143" y="3120"/>
              <a:ext cx="829"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2400" i="1">
                  <a:solidFill>
                    <a:schemeClr val="tx1"/>
                  </a:solidFill>
                  <a:latin typeface="Arial" charset="0"/>
                  <a:ea typeface="MS PGothic" charset="-128"/>
                </a:defRPr>
              </a:lvl1pPr>
              <a:lvl2pPr marL="742950" indent="-285750">
                <a:defRPr sz="2400" i="1">
                  <a:solidFill>
                    <a:schemeClr val="tx1"/>
                  </a:solidFill>
                  <a:latin typeface="Arial" charset="0"/>
                  <a:ea typeface="MS PGothic" charset="-128"/>
                </a:defRPr>
              </a:lvl2pPr>
              <a:lvl3pPr marL="1143000" indent="-228600">
                <a:defRPr sz="2400" i="1">
                  <a:solidFill>
                    <a:schemeClr val="tx1"/>
                  </a:solidFill>
                  <a:latin typeface="Arial" charset="0"/>
                  <a:ea typeface="MS PGothic" charset="-128"/>
                </a:defRPr>
              </a:lvl3pPr>
              <a:lvl4pPr marL="1600200" indent="-228600">
                <a:defRPr sz="2400" i="1">
                  <a:solidFill>
                    <a:schemeClr val="tx1"/>
                  </a:solidFill>
                  <a:latin typeface="Arial" charset="0"/>
                  <a:ea typeface="MS PGothic" charset="-128"/>
                </a:defRPr>
              </a:lvl4pPr>
              <a:lvl5pPr marL="2057400" indent="-228600">
                <a:defRPr sz="2400" i="1">
                  <a:solidFill>
                    <a:schemeClr val="tx1"/>
                  </a:solidFill>
                  <a:latin typeface="Arial" charset="0"/>
                  <a:ea typeface="MS PGothic" charset="-128"/>
                </a:defRPr>
              </a:lvl5pPr>
              <a:lvl6pPr marL="2514600" indent="-228600" eaLnBrk="0" fontAlgn="base" hangingPunct="0">
                <a:spcBef>
                  <a:spcPct val="0"/>
                </a:spcBef>
                <a:spcAft>
                  <a:spcPct val="0"/>
                </a:spcAft>
                <a:defRPr sz="2400" i="1">
                  <a:solidFill>
                    <a:schemeClr val="tx1"/>
                  </a:solidFill>
                  <a:latin typeface="Arial" charset="0"/>
                  <a:ea typeface="MS PGothic" charset="-128"/>
                </a:defRPr>
              </a:lvl6pPr>
              <a:lvl7pPr marL="2971800" indent="-228600" eaLnBrk="0" fontAlgn="base" hangingPunct="0">
                <a:spcBef>
                  <a:spcPct val="0"/>
                </a:spcBef>
                <a:spcAft>
                  <a:spcPct val="0"/>
                </a:spcAft>
                <a:defRPr sz="2400" i="1">
                  <a:solidFill>
                    <a:schemeClr val="tx1"/>
                  </a:solidFill>
                  <a:latin typeface="Arial" charset="0"/>
                  <a:ea typeface="MS PGothic" charset="-128"/>
                </a:defRPr>
              </a:lvl7pPr>
              <a:lvl8pPr marL="3429000" indent="-228600" eaLnBrk="0" fontAlgn="base" hangingPunct="0">
                <a:spcBef>
                  <a:spcPct val="0"/>
                </a:spcBef>
                <a:spcAft>
                  <a:spcPct val="0"/>
                </a:spcAft>
                <a:defRPr sz="2400" i="1">
                  <a:solidFill>
                    <a:schemeClr val="tx1"/>
                  </a:solidFill>
                  <a:latin typeface="Arial" charset="0"/>
                  <a:ea typeface="MS PGothic" charset="-128"/>
                </a:defRPr>
              </a:lvl8pPr>
              <a:lvl9pPr marL="3886200" indent="-228600" eaLnBrk="0" fontAlgn="base" hangingPunct="0">
                <a:spcBef>
                  <a:spcPct val="0"/>
                </a:spcBef>
                <a:spcAft>
                  <a:spcPct val="0"/>
                </a:spcAft>
                <a:defRPr sz="2400" i="1">
                  <a:solidFill>
                    <a:schemeClr val="tx1"/>
                  </a:solidFill>
                  <a:latin typeface="Arial" charset="0"/>
                  <a:ea typeface="MS PGothic" charset="-128"/>
                </a:defRPr>
              </a:lvl9pPr>
            </a:lstStyle>
            <a:p>
              <a:r>
                <a:rPr lang="en-US" altLang="en-US" sz="1600" b="1">
                  <a:latin typeface="Times New Roman" charset="0"/>
                </a:rPr>
                <a:t>To Processor</a:t>
              </a:r>
            </a:p>
          </p:txBody>
        </p:sp>
        <p:sp>
          <p:nvSpPr>
            <p:cNvPr id="37900" name="Line 10"/>
            <p:cNvSpPr>
              <a:spLocks noChangeShapeType="1"/>
            </p:cNvSpPr>
            <p:nvPr/>
          </p:nvSpPr>
          <p:spPr bwMode="auto">
            <a:xfrm>
              <a:off x="920" y="3792"/>
              <a:ext cx="1136"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37901" name="Rectangle 11"/>
            <p:cNvSpPr>
              <a:spLocks noChangeArrowheads="1"/>
            </p:cNvSpPr>
            <p:nvPr/>
          </p:nvSpPr>
          <p:spPr bwMode="auto">
            <a:xfrm>
              <a:off x="903" y="3600"/>
              <a:ext cx="986"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2400" i="1">
                  <a:solidFill>
                    <a:schemeClr val="tx1"/>
                  </a:solidFill>
                  <a:latin typeface="Arial" charset="0"/>
                  <a:ea typeface="MS PGothic" charset="-128"/>
                </a:defRPr>
              </a:lvl1pPr>
              <a:lvl2pPr marL="742950" indent="-285750">
                <a:defRPr sz="2400" i="1">
                  <a:solidFill>
                    <a:schemeClr val="tx1"/>
                  </a:solidFill>
                  <a:latin typeface="Arial" charset="0"/>
                  <a:ea typeface="MS PGothic" charset="-128"/>
                </a:defRPr>
              </a:lvl2pPr>
              <a:lvl3pPr marL="1143000" indent="-228600">
                <a:defRPr sz="2400" i="1">
                  <a:solidFill>
                    <a:schemeClr val="tx1"/>
                  </a:solidFill>
                  <a:latin typeface="Arial" charset="0"/>
                  <a:ea typeface="MS PGothic" charset="-128"/>
                </a:defRPr>
              </a:lvl3pPr>
              <a:lvl4pPr marL="1600200" indent="-228600">
                <a:defRPr sz="2400" i="1">
                  <a:solidFill>
                    <a:schemeClr val="tx1"/>
                  </a:solidFill>
                  <a:latin typeface="Arial" charset="0"/>
                  <a:ea typeface="MS PGothic" charset="-128"/>
                </a:defRPr>
              </a:lvl4pPr>
              <a:lvl5pPr marL="2057400" indent="-228600">
                <a:defRPr sz="2400" i="1">
                  <a:solidFill>
                    <a:schemeClr val="tx1"/>
                  </a:solidFill>
                  <a:latin typeface="Arial" charset="0"/>
                  <a:ea typeface="MS PGothic" charset="-128"/>
                </a:defRPr>
              </a:lvl5pPr>
              <a:lvl6pPr marL="2514600" indent="-228600" eaLnBrk="0" fontAlgn="base" hangingPunct="0">
                <a:spcBef>
                  <a:spcPct val="0"/>
                </a:spcBef>
                <a:spcAft>
                  <a:spcPct val="0"/>
                </a:spcAft>
                <a:defRPr sz="2400" i="1">
                  <a:solidFill>
                    <a:schemeClr val="tx1"/>
                  </a:solidFill>
                  <a:latin typeface="Arial" charset="0"/>
                  <a:ea typeface="MS PGothic" charset="-128"/>
                </a:defRPr>
              </a:lvl6pPr>
              <a:lvl7pPr marL="2971800" indent="-228600" eaLnBrk="0" fontAlgn="base" hangingPunct="0">
                <a:spcBef>
                  <a:spcPct val="0"/>
                </a:spcBef>
                <a:spcAft>
                  <a:spcPct val="0"/>
                </a:spcAft>
                <a:defRPr sz="2400" i="1">
                  <a:solidFill>
                    <a:schemeClr val="tx1"/>
                  </a:solidFill>
                  <a:latin typeface="Arial" charset="0"/>
                  <a:ea typeface="MS PGothic" charset="-128"/>
                </a:defRPr>
              </a:lvl7pPr>
              <a:lvl8pPr marL="3429000" indent="-228600" eaLnBrk="0" fontAlgn="base" hangingPunct="0">
                <a:spcBef>
                  <a:spcPct val="0"/>
                </a:spcBef>
                <a:spcAft>
                  <a:spcPct val="0"/>
                </a:spcAft>
                <a:defRPr sz="2400" i="1">
                  <a:solidFill>
                    <a:schemeClr val="tx1"/>
                  </a:solidFill>
                  <a:latin typeface="Arial" charset="0"/>
                  <a:ea typeface="MS PGothic" charset="-128"/>
                </a:defRPr>
              </a:lvl8pPr>
              <a:lvl9pPr marL="3886200" indent="-228600" eaLnBrk="0" fontAlgn="base" hangingPunct="0">
                <a:spcBef>
                  <a:spcPct val="0"/>
                </a:spcBef>
                <a:spcAft>
                  <a:spcPct val="0"/>
                </a:spcAft>
                <a:defRPr sz="2400" i="1">
                  <a:solidFill>
                    <a:schemeClr val="tx1"/>
                  </a:solidFill>
                  <a:latin typeface="Arial" charset="0"/>
                  <a:ea typeface="MS PGothic" charset="-128"/>
                </a:defRPr>
              </a:lvl9pPr>
            </a:lstStyle>
            <a:p>
              <a:r>
                <a:rPr lang="en-US" altLang="en-US" sz="1600" b="1">
                  <a:latin typeface="Times New Roman" charset="0"/>
                </a:rPr>
                <a:t>From Processor</a:t>
              </a:r>
            </a:p>
          </p:txBody>
        </p:sp>
        <p:sp>
          <p:nvSpPr>
            <p:cNvPr id="37902" name="Line 12"/>
            <p:cNvSpPr>
              <a:spLocks noChangeShapeType="1"/>
            </p:cNvSpPr>
            <p:nvPr/>
          </p:nvSpPr>
          <p:spPr bwMode="auto">
            <a:xfrm>
              <a:off x="2888" y="3504"/>
              <a:ext cx="560" cy="0"/>
            </a:xfrm>
            <a:prstGeom prst="line">
              <a:avLst/>
            </a:prstGeom>
            <a:noFill/>
            <a:ln w="2540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37903" name="Rectangle 13"/>
            <p:cNvSpPr>
              <a:spLocks noChangeArrowheads="1"/>
            </p:cNvSpPr>
            <p:nvPr/>
          </p:nvSpPr>
          <p:spPr bwMode="auto">
            <a:xfrm>
              <a:off x="2356" y="3652"/>
              <a:ext cx="232" cy="232"/>
            </a:xfrm>
            <a:prstGeom prst="rect">
              <a:avLst/>
            </a:prstGeom>
            <a:solidFill>
              <a:schemeClr val="accent1"/>
            </a:solidFill>
            <a:ln w="12700">
              <a:solidFill>
                <a:schemeClr val="tx1"/>
              </a:solidFill>
              <a:miter lim="800000"/>
              <a:headEnd/>
              <a:tailEnd/>
            </a:ln>
          </p:spPr>
          <p:txBody>
            <a:bodyPr wrap="none" anchor="ctr"/>
            <a:lstStyle>
              <a:lvl1pPr>
                <a:defRPr sz="2400" i="1">
                  <a:solidFill>
                    <a:schemeClr val="tx1"/>
                  </a:solidFill>
                  <a:latin typeface="Arial" charset="0"/>
                  <a:ea typeface="MS PGothic" charset="-128"/>
                </a:defRPr>
              </a:lvl1pPr>
              <a:lvl2pPr marL="742950" indent="-285750">
                <a:defRPr sz="2400" i="1">
                  <a:solidFill>
                    <a:schemeClr val="tx1"/>
                  </a:solidFill>
                  <a:latin typeface="Arial" charset="0"/>
                  <a:ea typeface="MS PGothic" charset="-128"/>
                </a:defRPr>
              </a:lvl2pPr>
              <a:lvl3pPr marL="1143000" indent="-228600">
                <a:defRPr sz="2400" i="1">
                  <a:solidFill>
                    <a:schemeClr val="tx1"/>
                  </a:solidFill>
                  <a:latin typeface="Arial" charset="0"/>
                  <a:ea typeface="MS PGothic" charset="-128"/>
                </a:defRPr>
              </a:lvl3pPr>
              <a:lvl4pPr marL="1600200" indent="-228600">
                <a:defRPr sz="2400" i="1">
                  <a:solidFill>
                    <a:schemeClr val="tx1"/>
                  </a:solidFill>
                  <a:latin typeface="Arial" charset="0"/>
                  <a:ea typeface="MS PGothic" charset="-128"/>
                </a:defRPr>
              </a:lvl4pPr>
              <a:lvl5pPr marL="2057400" indent="-228600">
                <a:defRPr sz="2400" i="1">
                  <a:solidFill>
                    <a:schemeClr val="tx1"/>
                  </a:solidFill>
                  <a:latin typeface="Arial" charset="0"/>
                  <a:ea typeface="MS PGothic" charset="-128"/>
                </a:defRPr>
              </a:lvl5pPr>
              <a:lvl6pPr marL="2514600" indent="-228600" eaLnBrk="0" fontAlgn="base" hangingPunct="0">
                <a:spcBef>
                  <a:spcPct val="0"/>
                </a:spcBef>
                <a:spcAft>
                  <a:spcPct val="0"/>
                </a:spcAft>
                <a:defRPr sz="2400" i="1">
                  <a:solidFill>
                    <a:schemeClr val="tx1"/>
                  </a:solidFill>
                  <a:latin typeface="Arial" charset="0"/>
                  <a:ea typeface="MS PGothic" charset="-128"/>
                </a:defRPr>
              </a:lvl6pPr>
              <a:lvl7pPr marL="2971800" indent="-228600" eaLnBrk="0" fontAlgn="base" hangingPunct="0">
                <a:spcBef>
                  <a:spcPct val="0"/>
                </a:spcBef>
                <a:spcAft>
                  <a:spcPct val="0"/>
                </a:spcAft>
                <a:defRPr sz="2400" i="1">
                  <a:solidFill>
                    <a:schemeClr val="tx1"/>
                  </a:solidFill>
                  <a:latin typeface="Arial" charset="0"/>
                  <a:ea typeface="MS PGothic" charset="-128"/>
                </a:defRPr>
              </a:lvl7pPr>
              <a:lvl8pPr marL="3429000" indent="-228600" eaLnBrk="0" fontAlgn="base" hangingPunct="0">
                <a:spcBef>
                  <a:spcPct val="0"/>
                </a:spcBef>
                <a:spcAft>
                  <a:spcPct val="0"/>
                </a:spcAft>
                <a:defRPr sz="2400" i="1">
                  <a:solidFill>
                    <a:schemeClr val="tx1"/>
                  </a:solidFill>
                  <a:latin typeface="Arial" charset="0"/>
                  <a:ea typeface="MS PGothic" charset="-128"/>
                </a:defRPr>
              </a:lvl8pPr>
              <a:lvl9pPr marL="3886200" indent="-228600" eaLnBrk="0" fontAlgn="base" hangingPunct="0">
                <a:spcBef>
                  <a:spcPct val="0"/>
                </a:spcBef>
                <a:spcAft>
                  <a:spcPct val="0"/>
                </a:spcAft>
                <a:defRPr sz="2400" i="1">
                  <a:solidFill>
                    <a:schemeClr val="tx1"/>
                  </a:solidFill>
                  <a:latin typeface="Arial" charset="0"/>
                  <a:ea typeface="MS PGothic" charset="-128"/>
                </a:defRPr>
              </a:lvl9pPr>
            </a:lstStyle>
            <a:p>
              <a:endParaRPr lang="en-US" altLang="en-US">
                <a:latin typeface="Calibri" charset="0"/>
              </a:endParaRPr>
            </a:p>
          </p:txBody>
        </p:sp>
        <p:sp>
          <p:nvSpPr>
            <p:cNvPr id="37904" name="Rectangle 14"/>
            <p:cNvSpPr>
              <a:spLocks noChangeArrowheads="1"/>
            </p:cNvSpPr>
            <p:nvPr/>
          </p:nvSpPr>
          <p:spPr bwMode="auto">
            <a:xfrm>
              <a:off x="2295" y="3471"/>
              <a:ext cx="363"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2400" i="1">
                  <a:solidFill>
                    <a:schemeClr val="tx1"/>
                  </a:solidFill>
                  <a:latin typeface="Arial" charset="0"/>
                  <a:ea typeface="MS PGothic" charset="-128"/>
                </a:defRPr>
              </a:lvl1pPr>
              <a:lvl2pPr marL="742950" indent="-285750">
                <a:defRPr sz="2400" i="1">
                  <a:solidFill>
                    <a:schemeClr val="tx1"/>
                  </a:solidFill>
                  <a:latin typeface="Arial" charset="0"/>
                  <a:ea typeface="MS PGothic" charset="-128"/>
                </a:defRPr>
              </a:lvl2pPr>
              <a:lvl3pPr marL="1143000" indent="-228600">
                <a:defRPr sz="2400" i="1">
                  <a:solidFill>
                    <a:schemeClr val="tx1"/>
                  </a:solidFill>
                  <a:latin typeface="Arial" charset="0"/>
                  <a:ea typeface="MS PGothic" charset="-128"/>
                </a:defRPr>
              </a:lvl3pPr>
              <a:lvl4pPr marL="1600200" indent="-228600">
                <a:defRPr sz="2400" i="1">
                  <a:solidFill>
                    <a:schemeClr val="tx1"/>
                  </a:solidFill>
                  <a:latin typeface="Arial" charset="0"/>
                  <a:ea typeface="MS PGothic" charset="-128"/>
                </a:defRPr>
              </a:lvl4pPr>
              <a:lvl5pPr marL="2057400" indent="-228600">
                <a:defRPr sz="2400" i="1">
                  <a:solidFill>
                    <a:schemeClr val="tx1"/>
                  </a:solidFill>
                  <a:latin typeface="Arial" charset="0"/>
                  <a:ea typeface="MS PGothic" charset="-128"/>
                </a:defRPr>
              </a:lvl5pPr>
              <a:lvl6pPr marL="2514600" indent="-228600" eaLnBrk="0" fontAlgn="base" hangingPunct="0">
                <a:spcBef>
                  <a:spcPct val="0"/>
                </a:spcBef>
                <a:spcAft>
                  <a:spcPct val="0"/>
                </a:spcAft>
                <a:defRPr sz="2400" i="1">
                  <a:solidFill>
                    <a:schemeClr val="tx1"/>
                  </a:solidFill>
                  <a:latin typeface="Arial" charset="0"/>
                  <a:ea typeface="MS PGothic" charset="-128"/>
                </a:defRPr>
              </a:lvl6pPr>
              <a:lvl7pPr marL="2971800" indent="-228600" eaLnBrk="0" fontAlgn="base" hangingPunct="0">
                <a:spcBef>
                  <a:spcPct val="0"/>
                </a:spcBef>
                <a:spcAft>
                  <a:spcPct val="0"/>
                </a:spcAft>
                <a:defRPr sz="2400" i="1">
                  <a:solidFill>
                    <a:schemeClr val="tx1"/>
                  </a:solidFill>
                  <a:latin typeface="Arial" charset="0"/>
                  <a:ea typeface="MS PGothic" charset="-128"/>
                </a:defRPr>
              </a:lvl7pPr>
              <a:lvl8pPr marL="3429000" indent="-228600" eaLnBrk="0" fontAlgn="base" hangingPunct="0">
                <a:spcBef>
                  <a:spcPct val="0"/>
                </a:spcBef>
                <a:spcAft>
                  <a:spcPct val="0"/>
                </a:spcAft>
                <a:defRPr sz="2400" i="1">
                  <a:solidFill>
                    <a:schemeClr val="tx1"/>
                  </a:solidFill>
                  <a:latin typeface="Arial" charset="0"/>
                  <a:ea typeface="MS PGothic" charset="-128"/>
                </a:defRPr>
              </a:lvl8pPr>
              <a:lvl9pPr marL="3886200" indent="-228600" eaLnBrk="0" fontAlgn="base" hangingPunct="0">
                <a:spcBef>
                  <a:spcPct val="0"/>
                </a:spcBef>
                <a:spcAft>
                  <a:spcPct val="0"/>
                </a:spcAft>
                <a:defRPr sz="2400" i="1">
                  <a:solidFill>
                    <a:schemeClr val="tx1"/>
                  </a:solidFill>
                  <a:latin typeface="Arial" charset="0"/>
                  <a:ea typeface="MS PGothic" charset="-128"/>
                </a:defRPr>
              </a:lvl9pPr>
            </a:lstStyle>
            <a:p>
              <a:r>
                <a:rPr lang="en-US" altLang="en-US" sz="1400">
                  <a:latin typeface="Times New Roman" charset="0"/>
                </a:rPr>
                <a:t>Blk X</a:t>
              </a:r>
            </a:p>
          </p:txBody>
        </p:sp>
        <p:sp>
          <p:nvSpPr>
            <p:cNvPr id="37905" name="Rectangle 15"/>
            <p:cNvSpPr>
              <a:spLocks noChangeArrowheads="1"/>
            </p:cNvSpPr>
            <p:nvPr/>
          </p:nvSpPr>
          <p:spPr bwMode="auto">
            <a:xfrm>
              <a:off x="3748" y="3844"/>
              <a:ext cx="232" cy="232"/>
            </a:xfrm>
            <a:prstGeom prst="rect">
              <a:avLst/>
            </a:prstGeom>
            <a:solidFill>
              <a:schemeClr val="hlink"/>
            </a:solidFill>
            <a:ln w="12700">
              <a:solidFill>
                <a:schemeClr val="tx1"/>
              </a:solidFill>
              <a:miter lim="800000"/>
              <a:headEnd/>
              <a:tailEnd/>
            </a:ln>
          </p:spPr>
          <p:txBody>
            <a:bodyPr wrap="none" anchor="ctr"/>
            <a:lstStyle>
              <a:lvl1pPr>
                <a:defRPr sz="2400" i="1">
                  <a:solidFill>
                    <a:schemeClr val="tx1"/>
                  </a:solidFill>
                  <a:latin typeface="Arial" charset="0"/>
                  <a:ea typeface="MS PGothic" charset="-128"/>
                </a:defRPr>
              </a:lvl1pPr>
              <a:lvl2pPr marL="742950" indent="-285750">
                <a:defRPr sz="2400" i="1">
                  <a:solidFill>
                    <a:schemeClr val="tx1"/>
                  </a:solidFill>
                  <a:latin typeface="Arial" charset="0"/>
                  <a:ea typeface="MS PGothic" charset="-128"/>
                </a:defRPr>
              </a:lvl2pPr>
              <a:lvl3pPr marL="1143000" indent="-228600">
                <a:defRPr sz="2400" i="1">
                  <a:solidFill>
                    <a:schemeClr val="tx1"/>
                  </a:solidFill>
                  <a:latin typeface="Arial" charset="0"/>
                  <a:ea typeface="MS PGothic" charset="-128"/>
                </a:defRPr>
              </a:lvl3pPr>
              <a:lvl4pPr marL="1600200" indent="-228600">
                <a:defRPr sz="2400" i="1">
                  <a:solidFill>
                    <a:schemeClr val="tx1"/>
                  </a:solidFill>
                  <a:latin typeface="Arial" charset="0"/>
                  <a:ea typeface="MS PGothic" charset="-128"/>
                </a:defRPr>
              </a:lvl4pPr>
              <a:lvl5pPr marL="2057400" indent="-228600">
                <a:defRPr sz="2400" i="1">
                  <a:solidFill>
                    <a:schemeClr val="tx1"/>
                  </a:solidFill>
                  <a:latin typeface="Arial" charset="0"/>
                  <a:ea typeface="MS PGothic" charset="-128"/>
                </a:defRPr>
              </a:lvl5pPr>
              <a:lvl6pPr marL="2514600" indent="-228600" eaLnBrk="0" fontAlgn="base" hangingPunct="0">
                <a:spcBef>
                  <a:spcPct val="0"/>
                </a:spcBef>
                <a:spcAft>
                  <a:spcPct val="0"/>
                </a:spcAft>
                <a:defRPr sz="2400" i="1">
                  <a:solidFill>
                    <a:schemeClr val="tx1"/>
                  </a:solidFill>
                  <a:latin typeface="Arial" charset="0"/>
                  <a:ea typeface="MS PGothic" charset="-128"/>
                </a:defRPr>
              </a:lvl6pPr>
              <a:lvl7pPr marL="2971800" indent="-228600" eaLnBrk="0" fontAlgn="base" hangingPunct="0">
                <a:spcBef>
                  <a:spcPct val="0"/>
                </a:spcBef>
                <a:spcAft>
                  <a:spcPct val="0"/>
                </a:spcAft>
                <a:defRPr sz="2400" i="1">
                  <a:solidFill>
                    <a:schemeClr val="tx1"/>
                  </a:solidFill>
                  <a:latin typeface="Arial" charset="0"/>
                  <a:ea typeface="MS PGothic" charset="-128"/>
                </a:defRPr>
              </a:lvl7pPr>
              <a:lvl8pPr marL="3429000" indent="-228600" eaLnBrk="0" fontAlgn="base" hangingPunct="0">
                <a:spcBef>
                  <a:spcPct val="0"/>
                </a:spcBef>
                <a:spcAft>
                  <a:spcPct val="0"/>
                </a:spcAft>
                <a:defRPr sz="2400" i="1">
                  <a:solidFill>
                    <a:schemeClr val="tx1"/>
                  </a:solidFill>
                  <a:latin typeface="Arial" charset="0"/>
                  <a:ea typeface="MS PGothic" charset="-128"/>
                </a:defRPr>
              </a:lvl8pPr>
              <a:lvl9pPr marL="3886200" indent="-228600" eaLnBrk="0" fontAlgn="base" hangingPunct="0">
                <a:spcBef>
                  <a:spcPct val="0"/>
                </a:spcBef>
                <a:spcAft>
                  <a:spcPct val="0"/>
                </a:spcAft>
                <a:defRPr sz="2400" i="1">
                  <a:solidFill>
                    <a:schemeClr val="tx1"/>
                  </a:solidFill>
                  <a:latin typeface="Arial" charset="0"/>
                  <a:ea typeface="MS PGothic" charset="-128"/>
                </a:defRPr>
              </a:lvl9pPr>
            </a:lstStyle>
            <a:p>
              <a:endParaRPr lang="en-US" altLang="en-US">
                <a:latin typeface="Calibri" charset="0"/>
              </a:endParaRPr>
            </a:p>
          </p:txBody>
        </p:sp>
        <p:sp>
          <p:nvSpPr>
            <p:cNvPr id="37906" name="Rectangle 16"/>
            <p:cNvSpPr>
              <a:spLocks noChangeArrowheads="1"/>
            </p:cNvSpPr>
            <p:nvPr/>
          </p:nvSpPr>
          <p:spPr bwMode="auto">
            <a:xfrm>
              <a:off x="3687" y="3663"/>
              <a:ext cx="35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2400" i="1">
                  <a:solidFill>
                    <a:schemeClr val="tx1"/>
                  </a:solidFill>
                  <a:latin typeface="Arial" charset="0"/>
                  <a:ea typeface="MS PGothic" charset="-128"/>
                </a:defRPr>
              </a:lvl1pPr>
              <a:lvl2pPr marL="742950" indent="-285750">
                <a:defRPr sz="2400" i="1">
                  <a:solidFill>
                    <a:schemeClr val="tx1"/>
                  </a:solidFill>
                  <a:latin typeface="Arial" charset="0"/>
                  <a:ea typeface="MS PGothic" charset="-128"/>
                </a:defRPr>
              </a:lvl2pPr>
              <a:lvl3pPr marL="1143000" indent="-228600">
                <a:defRPr sz="2400" i="1">
                  <a:solidFill>
                    <a:schemeClr val="tx1"/>
                  </a:solidFill>
                  <a:latin typeface="Arial" charset="0"/>
                  <a:ea typeface="MS PGothic" charset="-128"/>
                </a:defRPr>
              </a:lvl3pPr>
              <a:lvl4pPr marL="1600200" indent="-228600">
                <a:defRPr sz="2400" i="1">
                  <a:solidFill>
                    <a:schemeClr val="tx1"/>
                  </a:solidFill>
                  <a:latin typeface="Arial" charset="0"/>
                  <a:ea typeface="MS PGothic" charset="-128"/>
                </a:defRPr>
              </a:lvl4pPr>
              <a:lvl5pPr marL="2057400" indent="-228600">
                <a:defRPr sz="2400" i="1">
                  <a:solidFill>
                    <a:schemeClr val="tx1"/>
                  </a:solidFill>
                  <a:latin typeface="Arial" charset="0"/>
                  <a:ea typeface="MS PGothic" charset="-128"/>
                </a:defRPr>
              </a:lvl5pPr>
              <a:lvl6pPr marL="2514600" indent="-228600" eaLnBrk="0" fontAlgn="base" hangingPunct="0">
                <a:spcBef>
                  <a:spcPct val="0"/>
                </a:spcBef>
                <a:spcAft>
                  <a:spcPct val="0"/>
                </a:spcAft>
                <a:defRPr sz="2400" i="1">
                  <a:solidFill>
                    <a:schemeClr val="tx1"/>
                  </a:solidFill>
                  <a:latin typeface="Arial" charset="0"/>
                  <a:ea typeface="MS PGothic" charset="-128"/>
                </a:defRPr>
              </a:lvl6pPr>
              <a:lvl7pPr marL="2971800" indent="-228600" eaLnBrk="0" fontAlgn="base" hangingPunct="0">
                <a:spcBef>
                  <a:spcPct val="0"/>
                </a:spcBef>
                <a:spcAft>
                  <a:spcPct val="0"/>
                </a:spcAft>
                <a:defRPr sz="2400" i="1">
                  <a:solidFill>
                    <a:schemeClr val="tx1"/>
                  </a:solidFill>
                  <a:latin typeface="Arial" charset="0"/>
                  <a:ea typeface="MS PGothic" charset="-128"/>
                </a:defRPr>
              </a:lvl7pPr>
              <a:lvl8pPr marL="3429000" indent="-228600" eaLnBrk="0" fontAlgn="base" hangingPunct="0">
                <a:spcBef>
                  <a:spcPct val="0"/>
                </a:spcBef>
                <a:spcAft>
                  <a:spcPct val="0"/>
                </a:spcAft>
                <a:defRPr sz="2400" i="1">
                  <a:solidFill>
                    <a:schemeClr val="tx1"/>
                  </a:solidFill>
                  <a:latin typeface="Arial" charset="0"/>
                  <a:ea typeface="MS PGothic" charset="-128"/>
                </a:defRPr>
              </a:lvl8pPr>
              <a:lvl9pPr marL="3886200" indent="-228600" eaLnBrk="0" fontAlgn="base" hangingPunct="0">
                <a:spcBef>
                  <a:spcPct val="0"/>
                </a:spcBef>
                <a:spcAft>
                  <a:spcPct val="0"/>
                </a:spcAft>
                <a:defRPr sz="2400" i="1">
                  <a:solidFill>
                    <a:schemeClr val="tx1"/>
                  </a:solidFill>
                  <a:latin typeface="Arial" charset="0"/>
                  <a:ea typeface="MS PGothic" charset="-128"/>
                </a:defRPr>
              </a:lvl9pPr>
            </a:lstStyle>
            <a:p>
              <a:r>
                <a:rPr lang="en-US" altLang="en-US" sz="1400">
                  <a:latin typeface="Times New Roman" charset="0"/>
                </a:rPr>
                <a:t>Blk Y</a:t>
              </a:r>
            </a:p>
          </p:txBody>
        </p:sp>
      </p:grpSp>
      <p:sp>
        <p:nvSpPr>
          <p:cNvPr id="37893" name="Text Box 18"/>
          <p:cNvSpPr txBox="1">
            <a:spLocks noChangeArrowheads="1"/>
          </p:cNvSpPr>
          <p:nvPr/>
        </p:nvSpPr>
        <p:spPr bwMode="auto">
          <a:xfrm>
            <a:off x="7315200" y="6248400"/>
            <a:ext cx="3352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i="1">
                <a:solidFill>
                  <a:schemeClr val="tx1"/>
                </a:solidFill>
                <a:latin typeface="Arial" charset="0"/>
                <a:ea typeface="MS PGothic" charset="-128"/>
              </a:defRPr>
            </a:lvl1pPr>
            <a:lvl2pPr marL="742950" indent="-285750">
              <a:defRPr sz="2400" i="1">
                <a:solidFill>
                  <a:schemeClr val="tx1"/>
                </a:solidFill>
                <a:latin typeface="Arial" charset="0"/>
                <a:ea typeface="MS PGothic" charset="-128"/>
              </a:defRPr>
            </a:lvl2pPr>
            <a:lvl3pPr marL="1143000" indent="-228600">
              <a:defRPr sz="2400" i="1">
                <a:solidFill>
                  <a:schemeClr val="tx1"/>
                </a:solidFill>
                <a:latin typeface="Arial" charset="0"/>
                <a:ea typeface="MS PGothic" charset="-128"/>
              </a:defRPr>
            </a:lvl3pPr>
            <a:lvl4pPr marL="1600200" indent="-228600">
              <a:defRPr sz="2400" i="1">
                <a:solidFill>
                  <a:schemeClr val="tx1"/>
                </a:solidFill>
                <a:latin typeface="Arial" charset="0"/>
                <a:ea typeface="MS PGothic" charset="-128"/>
              </a:defRPr>
            </a:lvl4pPr>
            <a:lvl5pPr marL="2057400" indent="-228600">
              <a:defRPr sz="2400" i="1">
                <a:solidFill>
                  <a:schemeClr val="tx1"/>
                </a:solidFill>
                <a:latin typeface="Arial" charset="0"/>
                <a:ea typeface="MS PGothic" charset="-128"/>
              </a:defRPr>
            </a:lvl5pPr>
            <a:lvl6pPr marL="2514600" indent="-228600" eaLnBrk="0" fontAlgn="base" hangingPunct="0">
              <a:spcBef>
                <a:spcPct val="0"/>
              </a:spcBef>
              <a:spcAft>
                <a:spcPct val="0"/>
              </a:spcAft>
              <a:defRPr sz="2400" i="1">
                <a:solidFill>
                  <a:schemeClr val="tx1"/>
                </a:solidFill>
                <a:latin typeface="Arial" charset="0"/>
                <a:ea typeface="MS PGothic" charset="-128"/>
              </a:defRPr>
            </a:lvl6pPr>
            <a:lvl7pPr marL="2971800" indent="-228600" eaLnBrk="0" fontAlgn="base" hangingPunct="0">
              <a:spcBef>
                <a:spcPct val="0"/>
              </a:spcBef>
              <a:spcAft>
                <a:spcPct val="0"/>
              </a:spcAft>
              <a:defRPr sz="2400" i="1">
                <a:solidFill>
                  <a:schemeClr val="tx1"/>
                </a:solidFill>
                <a:latin typeface="Arial" charset="0"/>
                <a:ea typeface="MS PGothic" charset="-128"/>
              </a:defRPr>
            </a:lvl7pPr>
            <a:lvl8pPr marL="3429000" indent="-228600" eaLnBrk="0" fontAlgn="base" hangingPunct="0">
              <a:spcBef>
                <a:spcPct val="0"/>
              </a:spcBef>
              <a:spcAft>
                <a:spcPct val="0"/>
              </a:spcAft>
              <a:defRPr sz="2400" i="1">
                <a:solidFill>
                  <a:schemeClr val="tx1"/>
                </a:solidFill>
                <a:latin typeface="Arial" charset="0"/>
                <a:ea typeface="MS PGothic" charset="-128"/>
              </a:defRPr>
            </a:lvl8pPr>
            <a:lvl9pPr marL="3886200" indent="-228600" eaLnBrk="0" fontAlgn="base" hangingPunct="0">
              <a:spcBef>
                <a:spcPct val="0"/>
              </a:spcBef>
              <a:spcAft>
                <a:spcPct val="0"/>
              </a:spcAft>
              <a:defRPr sz="2400" i="1">
                <a:solidFill>
                  <a:schemeClr val="tx1"/>
                </a:solidFill>
                <a:latin typeface="Arial" charset="0"/>
                <a:ea typeface="MS PGothic" charset="-128"/>
              </a:defRPr>
            </a:lvl9pPr>
          </a:lstStyle>
          <a:p>
            <a:pPr eaLnBrk="1" hangingPunct="1">
              <a:spcBef>
                <a:spcPct val="50000"/>
              </a:spcBef>
            </a:pPr>
            <a:r>
              <a:rPr lang="en-US" altLang="en-US" sz="1400">
                <a:solidFill>
                  <a:schemeClr val="bg2"/>
                </a:solidFill>
                <a:latin typeface="Calibri" charset="0"/>
              </a:rPr>
              <a:t>Copyright 2001, UCB, David Patterson</a:t>
            </a:r>
          </a:p>
        </p:txBody>
      </p:sp>
    </p:spTree>
    <p:extLst>
      <p:ext uri="{BB962C8B-B14F-4D97-AF65-F5344CB8AC3E}">
        <p14:creationId xmlns:p14="http://schemas.microsoft.com/office/powerpoint/2010/main" val="201196435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2001838" y="333376"/>
            <a:ext cx="8215312" cy="561975"/>
          </a:xfrm>
          <a:prstGeom prst="rect">
            <a:avLst/>
          </a:prstGeom>
        </p:spPr>
        <p:txBody>
          <a:bodyPr/>
          <a:lstStyle>
            <a:lvl1pPr algn="l" rtl="0" eaLnBrk="0" fontAlgn="base" hangingPunct="0">
              <a:spcBef>
                <a:spcPct val="0"/>
              </a:spcBef>
              <a:spcAft>
                <a:spcPct val="0"/>
              </a:spcAft>
              <a:defRPr sz="3400" b="1">
                <a:solidFill>
                  <a:srgbClr val="B30838"/>
                </a:solidFill>
                <a:latin typeface="+mj-lt"/>
                <a:ea typeface="MS PGothic" panose="020B0600070205080204" pitchFamily="34" charset="-128"/>
                <a:cs typeface="MS PGothic" charset="0"/>
              </a:defRPr>
            </a:lvl1pPr>
            <a:lvl2pPr algn="l" rtl="0" eaLnBrk="0" fontAlgn="base" hangingPunct="0">
              <a:spcBef>
                <a:spcPct val="0"/>
              </a:spcBef>
              <a:spcAft>
                <a:spcPct val="0"/>
              </a:spcAft>
              <a:defRPr sz="3400" b="1">
                <a:solidFill>
                  <a:srgbClr val="B30838"/>
                </a:solidFill>
                <a:latin typeface="Arial" charset="0"/>
                <a:ea typeface="MS PGothic" panose="020B0600070205080204" pitchFamily="34" charset="-128"/>
                <a:cs typeface="MS PGothic" charset="0"/>
              </a:defRPr>
            </a:lvl2pPr>
            <a:lvl3pPr algn="l" rtl="0" eaLnBrk="0" fontAlgn="base" hangingPunct="0">
              <a:spcBef>
                <a:spcPct val="0"/>
              </a:spcBef>
              <a:spcAft>
                <a:spcPct val="0"/>
              </a:spcAft>
              <a:defRPr sz="3400" b="1">
                <a:solidFill>
                  <a:srgbClr val="B30838"/>
                </a:solidFill>
                <a:latin typeface="Arial" charset="0"/>
                <a:ea typeface="MS PGothic" panose="020B0600070205080204" pitchFamily="34" charset="-128"/>
                <a:cs typeface="MS PGothic" charset="0"/>
              </a:defRPr>
            </a:lvl3pPr>
            <a:lvl4pPr algn="l" rtl="0" eaLnBrk="0" fontAlgn="base" hangingPunct="0">
              <a:spcBef>
                <a:spcPct val="0"/>
              </a:spcBef>
              <a:spcAft>
                <a:spcPct val="0"/>
              </a:spcAft>
              <a:defRPr sz="3400" b="1">
                <a:solidFill>
                  <a:srgbClr val="B30838"/>
                </a:solidFill>
                <a:latin typeface="Arial" charset="0"/>
                <a:ea typeface="MS PGothic" panose="020B0600070205080204" pitchFamily="34" charset="-128"/>
                <a:cs typeface="MS PGothic" charset="0"/>
              </a:defRPr>
            </a:lvl4pPr>
            <a:lvl5pPr algn="l" rtl="0" eaLnBrk="0" fontAlgn="base" hangingPunct="0">
              <a:spcBef>
                <a:spcPct val="0"/>
              </a:spcBef>
              <a:spcAft>
                <a:spcPct val="0"/>
              </a:spcAft>
              <a:defRPr sz="3400" b="1">
                <a:solidFill>
                  <a:srgbClr val="B30838"/>
                </a:solidFill>
                <a:latin typeface="Arial" charset="0"/>
                <a:ea typeface="MS PGothic" panose="020B0600070205080204" pitchFamily="34" charset="-128"/>
                <a:cs typeface="MS PGothic" charset="0"/>
              </a:defRPr>
            </a:lvl5pPr>
            <a:lvl6pPr marL="457200" algn="l" rtl="0" fontAlgn="base">
              <a:spcBef>
                <a:spcPct val="0"/>
              </a:spcBef>
              <a:spcAft>
                <a:spcPct val="0"/>
              </a:spcAft>
              <a:defRPr sz="3400" b="1">
                <a:solidFill>
                  <a:schemeClr val="accent1"/>
                </a:solidFill>
                <a:latin typeface="Arial" charset="0"/>
                <a:ea typeface="ＭＳ Ｐゴシック" charset="-128"/>
              </a:defRPr>
            </a:lvl6pPr>
            <a:lvl7pPr marL="914400" algn="l" rtl="0" fontAlgn="base">
              <a:spcBef>
                <a:spcPct val="0"/>
              </a:spcBef>
              <a:spcAft>
                <a:spcPct val="0"/>
              </a:spcAft>
              <a:defRPr sz="3400" b="1">
                <a:solidFill>
                  <a:schemeClr val="accent1"/>
                </a:solidFill>
                <a:latin typeface="Arial" charset="0"/>
                <a:ea typeface="ＭＳ Ｐゴシック" charset="-128"/>
              </a:defRPr>
            </a:lvl7pPr>
            <a:lvl8pPr marL="1371600" algn="l" rtl="0" fontAlgn="base">
              <a:spcBef>
                <a:spcPct val="0"/>
              </a:spcBef>
              <a:spcAft>
                <a:spcPct val="0"/>
              </a:spcAft>
              <a:defRPr sz="3400" b="1">
                <a:solidFill>
                  <a:schemeClr val="accent1"/>
                </a:solidFill>
                <a:latin typeface="Arial" charset="0"/>
                <a:ea typeface="ＭＳ Ｐゴシック" charset="-128"/>
              </a:defRPr>
            </a:lvl8pPr>
            <a:lvl9pPr marL="1828800" algn="l" rtl="0" fontAlgn="base">
              <a:spcBef>
                <a:spcPct val="0"/>
              </a:spcBef>
              <a:spcAft>
                <a:spcPct val="0"/>
              </a:spcAft>
              <a:defRPr sz="3400" b="1">
                <a:solidFill>
                  <a:schemeClr val="accent1"/>
                </a:solidFill>
                <a:latin typeface="Arial" charset="0"/>
                <a:ea typeface="ＭＳ Ｐゴシック" charset="-128"/>
              </a:defRPr>
            </a:lvl9pPr>
          </a:lstStyle>
          <a:p>
            <a:pPr>
              <a:defRPr/>
            </a:pPr>
            <a:r>
              <a:rPr lang="en-US" kern="0"/>
              <a:t>Cache Performance</a:t>
            </a:r>
            <a:endParaRPr lang="en-US" kern="0" dirty="0"/>
          </a:p>
        </p:txBody>
      </p:sp>
      <p:graphicFrame>
        <p:nvGraphicFramePr>
          <p:cNvPr id="38914" name="Content Placeholder 4"/>
          <p:cNvGraphicFramePr>
            <a:graphicFrameLocks noChangeAspect="1"/>
          </p:cNvGraphicFramePr>
          <p:nvPr/>
        </p:nvGraphicFramePr>
        <p:xfrm>
          <a:off x="2501901" y="1219200"/>
          <a:ext cx="5711825" cy="2057400"/>
        </p:xfrm>
        <a:graphic>
          <a:graphicData uri="http://schemas.openxmlformats.org/presentationml/2006/ole">
            <mc:AlternateContent xmlns:mc="http://schemas.openxmlformats.org/markup-compatibility/2006">
              <mc:Choice xmlns:v="urn:schemas-microsoft-com:vml" Requires="v">
                <p:oleObj spid="_x0000_s3074" name="Equation" r:id="rId3" imgW="7306543" imgH="2631741" progId="Equation.3">
                  <p:embed/>
                </p:oleObj>
              </mc:Choice>
              <mc:Fallback>
                <p:oleObj name="Equation" r:id="rId3" imgW="7306543" imgH="2631741" progId="Equation.3">
                  <p:embed/>
                  <p:pic>
                    <p:nvPicPr>
                      <p:cNvPr id="38914" name="Content Placeholder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01901" y="1219200"/>
                        <a:ext cx="5711825"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8915" name="TextBox 6"/>
          <p:cNvSpPr txBox="1">
            <a:spLocks noChangeArrowheads="1"/>
          </p:cNvSpPr>
          <p:nvPr/>
        </p:nvSpPr>
        <p:spPr bwMode="auto">
          <a:xfrm>
            <a:off x="1676400" y="3962400"/>
            <a:ext cx="4897438"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i="1">
                <a:solidFill>
                  <a:schemeClr val="tx1"/>
                </a:solidFill>
                <a:latin typeface="Arial" charset="0"/>
                <a:ea typeface="MS PGothic" charset="-128"/>
              </a:defRPr>
            </a:lvl1pPr>
            <a:lvl2pPr marL="742950" indent="-285750">
              <a:defRPr sz="2400" i="1">
                <a:solidFill>
                  <a:schemeClr val="tx1"/>
                </a:solidFill>
                <a:latin typeface="Arial" charset="0"/>
                <a:ea typeface="MS PGothic" charset="-128"/>
              </a:defRPr>
            </a:lvl2pPr>
            <a:lvl3pPr marL="1143000" indent="-228600">
              <a:defRPr sz="2400" i="1">
                <a:solidFill>
                  <a:schemeClr val="tx1"/>
                </a:solidFill>
                <a:latin typeface="Arial" charset="0"/>
                <a:ea typeface="MS PGothic" charset="-128"/>
              </a:defRPr>
            </a:lvl3pPr>
            <a:lvl4pPr marL="1600200" indent="-228600">
              <a:defRPr sz="2400" i="1">
                <a:solidFill>
                  <a:schemeClr val="tx1"/>
                </a:solidFill>
                <a:latin typeface="Arial" charset="0"/>
                <a:ea typeface="MS PGothic" charset="-128"/>
              </a:defRPr>
            </a:lvl4pPr>
            <a:lvl5pPr marL="2057400" indent="-228600">
              <a:defRPr sz="2400" i="1">
                <a:solidFill>
                  <a:schemeClr val="tx1"/>
                </a:solidFill>
                <a:latin typeface="Arial" charset="0"/>
                <a:ea typeface="MS PGothic" charset="-128"/>
              </a:defRPr>
            </a:lvl5pPr>
            <a:lvl6pPr marL="2514600" indent="-228600" eaLnBrk="0" fontAlgn="base" hangingPunct="0">
              <a:spcBef>
                <a:spcPct val="0"/>
              </a:spcBef>
              <a:spcAft>
                <a:spcPct val="0"/>
              </a:spcAft>
              <a:defRPr sz="2400" i="1">
                <a:solidFill>
                  <a:schemeClr val="tx1"/>
                </a:solidFill>
                <a:latin typeface="Arial" charset="0"/>
                <a:ea typeface="MS PGothic" charset="-128"/>
              </a:defRPr>
            </a:lvl6pPr>
            <a:lvl7pPr marL="2971800" indent="-228600" eaLnBrk="0" fontAlgn="base" hangingPunct="0">
              <a:spcBef>
                <a:spcPct val="0"/>
              </a:spcBef>
              <a:spcAft>
                <a:spcPct val="0"/>
              </a:spcAft>
              <a:defRPr sz="2400" i="1">
                <a:solidFill>
                  <a:schemeClr val="tx1"/>
                </a:solidFill>
                <a:latin typeface="Arial" charset="0"/>
                <a:ea typeface="MS PGothic" charset="-128"/>
              </a:defRPr>
            </a:lvl7pPr>
            <a:lvl8pPr marL="3429000" indent="-228600" eaLnBrk="0" fontAlgn="base" hangingPunct="0">
              <a:spcBef>
                <a:spcPct val="0"/>
              </a:spcBef>
              <a:spcAft>
                <a:spcPct val="0"/>
              </a:spcAft>
              <a:defRPr sz="2400" i="1">
                <a:solidFill>
                  <a:schemeClr val="tx1"/>
                </a:solidFill>
                <a:latin typeface="Arial" charset="0"/>
                <a:ea typeface="MS PGothic" charset="-128"/>
              </a:defRPr>
            </a:lvl8pPr>
            <a:lvl9pPr marL="3886200" indent="-228600" eaLnBrk="0" fontAlgn="base" hangingPunct="0">
              <a:spcBef>
                <a:spcPct val="0"/>
              </a:spcBef>
              <a:spcAft>
                <a:spcPct val="0"/>
              </a:spcAft>
              <a:defRPr sz="2400" i="1">
                <a:solidFill>
                  <a:schemeClr val="tx1"/>
                </a:solidFill>
                <a:latin typeface="Arial" charset="0"/>
                <a:ea typeface="MS PGothic" charset="-128"/>
              </a:defRPr>
            </a:lvl9pPr>
          </a:lstStyle>
          <a:p>
            <a:pPr eaLnBrk="1" hangingPunct="1"/>
            <a:r>
              <a:rPr lang="en-US" altLang="en-US" sz="1400">
                <a:latin typeface="Calibri" charset="0"/>
              </a:rPr>
              <a:t>T = total execution time</a:t>
            </a:r>
          </a:p>
          <a:p>
            <a:pPr eaLnBrk="1" hangingPunct="1"/>
            <a:r>
              <a:rPr lang="en-US" altLang="en-US" sz="1400">
                <a:latin typeface="Calibri" charset="0"/>
              </a:rPr>
              <a:t>T</a:t>
            </a:r>
            <a:r>
              <a:rPr lang="en-US" altLang="en-US" sz="1400" baseline="-25000">
                <a:latin typeface="Calibri" charset="0"/>
              </a:rPr>
              <a:t>cycle</a:t>
            </a:r>
            <a:r>
              <a:rPr lang="en-US" altLang="en-US" sz="1400">
                <a:latin typeface="Calibri" charset="0"/>
              </a:rPr>
              <a:t> = time for a single processor cycle</a:t>
            </a:r>
          </a:p>
          <a:p>
            <a:pPr eaLnBrk="1" hangingPunct="1"/>
            <a:r>
              <a:rPr lang="en-US" altLang="en-US" sz="1400">
                <a:latin typeface="Calibri" charset="0"/>
              </a:rPr>
              <a:t>I</a:t>
            </a:r>
            <a:r>
              <a:rPr lang="en-US" altLang="en-US" sz="1400" baseline="-25000">
                <a:latin typeface="Calibri" charset="0"/>
              </a:rPr>
              <a:t>count</a:t>
            </a:r>
            <a:r>
              <a:rPr lang="en-US" altLang="en-US" sz="1400">
                <a:latin typeface="Calibri" charset="0"/>
              </a:rPr>
              <a:t> = total number of instructions</a:t>
            </a:r>
          </a:p>
          <a:p>
            <a:pPr eaLnBrk="1" hangingPunct="1"/>
            <a:r>
              <a:rPr lang="en-US" altLang="en-US" sz="1400">
                <a:latin typeface="Calibri" charset="0"/>
              </a:rPr>
              <a:t>I</a:t>
            </a:r>
            <a:r>
              <a:rPr lang="en-US" altLang="en-US" sz="1400" baseline="-25000">
                <a:latin typeface="Calibri" charset="0"/>
              </a:rPr>
              <a:t>ALU</a:t>
            </a:r>
            <a:r>
              <a:rPr lang="en-US" altLang="en-US" sz="1400">
                <a:latin typeface="Calibri" charset="0"/>
              </a:rPr>
              <a:t> = number of ALU instructions (e.g. register – register)</a:t>
            </a:r>
          </a:p>
          <a:p>
            <a:pPr eaLnBrk="1" hangingPunct="1"/>
            <a:r>
              <a:rPr lang="en-US" altLang="en-US" sz="1400">
                <a:latin typeface="Calibri" charset="0"/>
              </a:rPr>
              <a:t>I</a:t>
            </a:r>
            <a:r>
              <a:rPr lang="en-US" altLang="en-US" sz="1400" baseline="-25000">
                <a:latin typeface="Calibri" charset="0"/>
              </a:rPr>
              <a:t>MEM</a:t>
            </a:r>
            <a:r>
              <a:rPr lang="en-US" altLang="en-US" sz="1400">
                <a:latin typeface="Calibri" charset="0"/>
              </a:rPr>
              <a:t> = number of memory access instructions ( e.g. load, store)</a:t>
            </a:r>
          </a:p>
          <a:p>
            <a:pPr eaLnBrk="1" hangingPunct="1"/>
            <a:r>
              <a:rPr lang="en-US" altLang="en-US" sz="1400">
                <a:latin typeface="Calibri" charset="0"/>
              </a:rPr>
              <a:t>CPI = average cycles per instructions</a:t>
            </a:r>
          </a:p>
          <a:p>
            <a:pPr eaLnBrk="1" hangingPunct="1"/>
            <a:r>
              <a:rPr lang="en-US" altLang="en-US" sz="1400">
                <a:latin typeface="Calibri" charset="0"/>
              </a:rPr>
              <a:t>CPI</a:t>
            </a:r>
            <a:r>
              <a:rPr lang="en-US" altLang="en-US" sz="1400" baseline="-25000">
                <a:latin typeface="Calibri" charset="0"/>
              </a:rPr>
              <a:t>ALU</a:t>
            </a:r>
            <a:r>
              <a:rPr lang="en-US" altLang="en-US" sz="1400">
                <a:latin typeface="Calibri" charset="0"/>
              </a:rPr>
              <a:t> = average cycles per ALU instructions</a:t>
            </a:r>
          </a:p>
          <a:p>
            <a:pPr eaLnBrk="1" hangingPunct="1"/>
            <a:endParaRPr lang="en-US" altLang="en-US" sz="1400">
              <a:latin typeface="Calibri" charset="0"/>
            </a:endParaRPr>
          </a:p>
        </p:txBody>
      </p:sp>
      <p:sp>
        <p:nvSpPr>
          <p:cNvPr id="38916" name="Rectangle 7"/>
          <p:cNvSpPr>
            <a:spLocks noChangeArrowheads="1"/>
          </p:cNvSpPr>
          <p:nvPr/>
        </p:nvSpPr>
        <p:spPr bwMode="auto">
          <a:xfrm>
            <a:off x="6400800" y="3886200"/>
            <a:ext cx="42672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i="1">
                <a:solidFill>
                  <a:schemeClr val="tx1"/>
                </a:solidFill>
                <a:latin typeface="Arial" charset="0"/>
                <a:ea typeface="MS PGothic" charset="-128"/>
              </a:defRPr>
            </a:lvl1pPr>
            <a:lvl2pPr marL="742950" indent="-285750">
              <a:defRPr sz="2400" i="1">
                <a:solidFill>
                  <a:schemeClr val="tx1"/>
                </a:solidFill>
                <a:latin typeface="Arial" charset="0"/>
                <a:ea typeface="MS PGothic" charset="-128"/>
              </a:defRPr>
            </a:lvl2pPr>
            <a:lvl3pPr marL="1143000" indent="-228600">
              <a:defRPr sz="2400" i="1">
                <a:solidFill>
                  <a:schemeClr val="tx1"/>
                </a:solidFill>
                <a:latin typeface="Arial" charset="0"/>
                <a:ea typeface="MS PGothic" charset="-128"/>
              </a:defRPr>
            </a:lvl3pPr>
            <a:lvl4pPr marL="1600200" indent="-228600">
              <a:defRPr sz="2400" i="1">
                <a:solidFill>
                  <a:schemeClr val="tx1"/>
                </a:solidFill>
                <a:latin typeface="Arial" charset="0"/>
                <a:ea typeface="MS PGothic" charset="-128"/>
              </a:defRPr>
            </a:lvl4pPr>
            <a:lvl5pPr marL="2057400" indent="-228600">
              <a:defRPr sz="2400" i="1">
                <a:solidFill>
                  <a:schemeClr val="tx1"/>
                </a:solidFill>
                <a:latin typeface="Arial" charset="0"/>
                <a:ea typeface="MS PGothic" charset="-128"/>
              </a:defRPr>
            </a:lvl5pPr>
            <a:lvl6pPr marL="2514600" indent="-228600" eaLnBrk="0" fontAlgn="base" hangingPunct="0">
              <a:spcBef>
                <a:spcPct val="0"/>
              </a:spcBef>
              <a:spcAft>
                <a:spcPct val="0"/>
              </a:spcAft>
              <a:defRPr sz="2400" i="1">
                <a:solidFill>
                  <a:schemeClr val="tx1"/>
                </a:solidFill>
                <a:latin typeface="Arial" charset="0"/>
                <a:ea typeface="MS PGothic" charset="-128"/>
              </a:defRPr>
            </a:lvl6pPr>
            <a:lvl7pPr marL="2971800" indent="-228600" eaLnBrk="0" fontAlgn="base" hangingPunct="0">
              <a:spcBef>
                <a:spcPct val="0"/>
              </a:spcBef>
              <a:spcAft>
                <a:spcPct val="0"/>
              </a:spcAft>
              <a:defRPr sz="2400" i="1">
                <a:solidFill>
                  <a:schemeClr val="tx1"/>
                </a:solidFill>
                <a:latin typeface="Arial" charset="0"/>
                <a:ea typeface="MS PGothic" charset="-128"/>
              </a:defRPr>
            </a:lvl7pPr>
            <a:lvl8pPr marL="3429000" indent="-228600" eaLnBrk="0" fontAlgn="base" hangingPunct="0">
              <a:spcBef>
                <a:spcPct val="0"/>
              </a:spcBef>
              <a:spcAft>
                <a:spcPct val="0"/>
              </a:spcAft>
              <a:defRPr sz="2400" i="1">
                <a:solidFill>
                  <a:schemeClr val="tx1"/>
                </a:solidFill>
                <a:latin typeface="Arial" charset="0"/>
                <a:ea typeface="MS PGothic" charset="-128"/>
              </a:defRPr>
            </a:lvl8pPr>
            <a:lvl9pPr marL="3886200" indent="-228600" eaLnBrk="0" fontAlgn="base" hangingPunct="0">
              <a:spcBef>
                <a:spcPct val="0"/>
              </a:spcBef>
              <a:spcAft>
                <a:spcPct val="0"/>
              </a:spcAft>
              <a:defRPr sz="2400" i="1">
                <a:solidFill>
                  <a:schemeClr val="tx1"/>
                </a:solidFill>
                <a:latin typeface="Arial" charset="0"/>
                <a:ea typeface="MS PGothic" charset="-128"/>
              </a:defRPr>
            </a:lvl9pPr>
          </a:lstStyle>
          <a:p>
            <a:r>
              <a:rPr lang="en-US" altLang="en-US" sz="1400">
                <a:latin typeface="Calibri" charset="0"/>
              </a:rPr>
              <a:t>CPI</a:t>
            </a:r>
            <a:r>
              <a:rPr lang="en-US" altLang="en-US" sz="1400" baseline="-25000">
                <a:latin typeface="Calibri" charset="0"/>
              </a:rPr>
              <a:t>MEM</a:t>
            </a:r>
            <a:r>
              <a:rPr lang="en-US" altLang="en-US" sz="1400">
                <a:latin typeface="Calibri" charset="0"/>
              </a:rPr>
              <a:t> = average cycles per memory instruction</a:t>
            </a:r>
          </a:p>
          <a:p>
            <a:r>
              <a:rPr lang="en-US" altLang="en-US" sz="1400">
                <a:latin typeface="Calibri" charset="0"/>
              </a:rPr>
              <a:t>r</a:t>
            </a:r>
            <a:r>
              <a:rPr lang="en-US" altLang="en-US" sz="1400" baseline="-25000">
                <a:latin typeface="Calibri" charset="0"/>
              </a:rPr>
              <a:t>miss</a:t>
            </a:r>
            <a:r>
              <a:rPr lang="en-US" altLang="en-US" sz="1400">
                <a:latin typeface="Calibri" charset="0"/>
              </a:rPr>
              <a:t> = cache miss rate</a:t>
            </a:r>
          </a:p>
          <a:p>
            <a:r>
              <a:rPr lang="en-US" altLang="en-US" sz="1400">
                <a:latin typeface="Calibri" charset="0"/>
              </a:rPr>
              <a:t>r</a:t>
            </a:r>
            <a:r>
              <a:rPr lang="en-US" altLang="en-US" sz="1400" baseline="-25000">
                <a:latin typeface="Calibri" charset="0"/>
              </a:rPr>
              <a:t>hit</a:t>
            </a:r>
            <a:r>
              <a:rPr lang="en-US" altLang="en-US" sz="1400">
                <a:latin typeface="Calibri" charset="0"/>
              </a:rPr>
              <a:t> = cache hit rate</a:t>
            </a:r>
          </a:p>
          <a:p>
            <a:r>
              <a:rPr lang="en-US" altLang="en-US" sz="1400">
                <a:latin typeface="Calibri" charset="0"/>
              </a:rPr>
              <a:t>CPI</a:t>
            </a:r>
            <a:r>
              <a:rPr lang="en-US" altLang="en-US" sz="1400" baseline="-25000">
                <a:latin typeface="Calibri" charset="0"/>
              </a:rPr>
              <a:t>MEM-MISS</a:t>
            </a:r>
            <a:r>
              <a:rPr lang="en-US" altLang="en-US" sz="1400">
                <a:latin typeface="Calibri" charset="0"/>
              </a:rPr>
              <a:t> = cycles per cache miss</a:t>
            </a:r>
          </a:p>
          <a:p>
            <a:r>
              <a:rPr lang="en-US" altLang="en-US" sz="1400">
                <a:latin typeface="Calibri" charset="0"/>
              </a:rPr>
              <a:t>CPI</a:t>
            </a:r>
            <a:r>
              <a:rPr lang="en-US" altLang="en-US" sz="1400" baseline="-25000">
                <a:latin typeface="Calibri" charset="0"/>
              </a:rPr>
              <a:t>MEM-HIT</a:t>
            </a:r>
            <a:r>
              <a:rPr lang="en-US" altLang="en-US" sz="1400">
                <a:latin typeface="Calibri" charset="0"/>
              </a:rPr>
              <a:t>=cycles per cache hit</a:t>
            </a:r>
          </a:p>
          <a:p>
            <a:r>
              <a:rPr lang="en-US" altLang="en-US" sz="1400">
                <a:latin typeface="Calibri" charset="0"/>
              </a:rPr>
              <a:t>M</a:t>
            </a:r>
            <a:r>
              <a:rPr lang="en-US" altLang="en-US" sz="1400" baseline="-25000">
                <a:latin typeface="Calibri" charset="0"/>
              </a:rPr>
              <a:t>ALU</a:t>
            </a:r>
            <a:r>
              <a:rPr lang="en-US" altLang="en-US" sz="1400">
                <a:latin typeface="Calibri" charset="0"/>
              </a:rPr>
              <a:t> = instruction mix for ALU instructions</a:t>
            </a:r>
          </a:p>
          <a:p>
            <a:r>
              <a:rPr lang="en-US" altLang="en-US" sz="1400">
                <a:latin typeface="Calibri" charset="0"/>
              </a:rPr>
              <a:t>M</a:t>
            </a:r>
            <a:r>
              <a:rPr lang="en-US" altLang="en-US" sz="1400" baseline="-25000">
                <a:latin typeface="Calibri" charset="0"/>
              </a:rPr>
              <a:t>MEM</a:t>
            </a:r>
            <a:r>
              <a:rPr lang="en-US" altLang="en-US" sz="1400">
                <a:latin typeface="Calibri" charset="0"/>
              </a:rPr>
              <a:t> = instruction mix for memory access instruction</a:t>
            </a:r>
          </a:p>
        </p:txBody>
      </p:sp>
    </p:spTree>
    <p:extLst>
      <p:ext uri="{BB962C8B-B14F-4D97-AF65-F5344CB8AC3E}">
        <p14:creationId xmlns:p14="http://schemas.microsoft.com/office/powerpoint/2010/main" val="147098066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628775" y="150814"/>
            <a:ext cx="8967788" cy="561975"/>
          </a:xfrm>
          <a:prstGeom prst="rect">
            <a:avLst/>
          </a:prstGeom>
        </p:spPr>
        <p:txBody>
          <a:bodyPr/>
          <a:lstStyle>
            <a:lvl1pPr algn="l" rtl="0" eaLnBrk="0" fontAlgn="base" hangingPunct="0">
              <a:spcBef>
                <a:spcPct val="0"/>
              </a:spcBef>
              <a:spcAft>
                <a:spcPct val="0"/>
              </a:spcAft>
              <a:defRPr sz="3400" b="1">
                <a:solidFill>
                  <a:srgbClr val="B30838"/>
                </a:solidFill>
                <a:latin typeface="+mj-lt"/>
                <a:ea typeface="MS PGothic" panose="020B0600070205080204" pitchFamily="34" charset="-128"/>
                <a:cs typeface="MS PGothic" charset="0"/>
              </a:defRPr>
            </a:lvl1pPr>
            <a:lvl2pPr algn="l" rtl="0" eaLnBrk="0" fontAlgn="base" hangingPunct="0">
              <a:spcBef>
                <a:spcPct val="0"/>
              </a:spcBef>
              <a:spcAft>
                <a:spcPct val="0"/>
              </a:spcAft>
              <a:defRPr sz="3400" b="1">
                <a:solidFill>
                  <a:srgbClr val="B30838"/>
                </a:solidFill>
                <a:latin typeface="Arial" charset="0"/>
                <a:ea typeface="MS PGothic" panose="020B0600070205080204" pitchFamily="34" charset="-128"/>
                <a:cs typeface="MS PGothic" charset="0"/>
              </a:defRPr>
            </a:lvl2pPr>
            <a:lvl3pPr algn="l" rtl="0" eaLnBrk="0" fontAlgn="base" hangingPunct="0">
              <a:spcBef>
                <a:spcPct val="0"/>
              </a:spcBef>
              <a:spcAft>
                <a:spcPct val="0"/>
              </a:spcAft>
              <a:defRPr sz="3400" b="1">
                <a:solidFill>
                  <a:srgbClr val="B30838"/>
                </a:solidFill>
                <a:latin typeface="Arial" charset="0"/>
                <a:ea typeface="MS PGothic" panose="020B0600070205080204" pitchFamily="34" charset="-128"/>
                <a:cs typeface="MS PGothic" charset="0"/>
              </a:defRPr>
            </a:lvl3pPr>
            <a:lvl4pPr algn="l" rtl="0" eaLnBrk="0" fontAlgn="base" hangingPunct="0">
              <a:spcBef>
                <a:spcPct val="0"/>
              </a:spcBef>
              <a:spcAft>
                <a:spcPct val="0"/>
              </a:spcAft>
              <a:defRPr sz="3400" b="1">
                <a:solidFill>
                  <a:srgbClr val="B30838"/>
                </a:solidFill>
                <a:latin typeface="Arial" charset="0"/>
                <a:ea typeface="MS PGothic" panose="020B0600070205080204" pitchFamily="34" charset="-128"/>
                <a:cs typeface="MS PGothic" charset="0"/>
              </a:defRPr>
            </a:lvl4pPr>
            <a:lvl5pPr algn="l" rtl="0" eaLnBrk="0" fontAlgn="base" hangingPunct="0">
              <a:spcBef>
                <a:spcPct val="0"/>
              </a:spcBef>
              <a:spcAft>
                <a:spcPct val="0"/>
              </a:spcAft>
              <a:defRPr sz="3400" b="1">
                <a:solidFill>
                  <a:srgbClr val="B30838"/>
                </a:solidFill>
                <a:latin typeface="Arial" charset="0"/>
                <a:ea typeface="MS PGothic" panose="020B0600070205080204" pitchFamily="34" charset="-128"/>
                <a:cs typeface="MS PGothic" charset="0"/>
              </a:defRPr>
            </a:lvl5pPr>
            <a:lvl6pPr marL="457200" algn="l" rtl="0" fontAlgn="base">
              <a:spcBef>
                <a:spcPct val="0"/>
              </a:spcBef>
              <a:spcAft>
                <a:spcPct val="0"/>
              </a:spcAft>
              <a:defRPr sz="3400" b="1">
                <a:solidFill>
                  <a:schemeClr val="accent1"/>
                </a:solidFill>
                <a:latin typeface="Arial" charset="0"/>
                <a:ea typeface="ＭＳ Ｐゴシック" charset="-128"/>
              </a:defRPr>
            </a:lvl6pPr>
            <a:lvl7pPr marL="914400" algn="l" rtl="0" fontAlgn="base">
              <a:spcBef>
                <a:spcPct val="0"/>
              </a:spcBef>
              <a:spcAft>
                <a:spcPct val="0"/>
              </a:spcAft>
              <a:defRPr sz="3400" b="1">
                <a:solidFill>
                  <a:schemeClr val="accent1"/>
                </a:solidFill>
                <a:latin typeface="Arial" charset="0"/>
                <a:ea typeface="ＭＳ Ｐゴシック" charset="-128"/>
              </a:defRPr>
            </a:lvl7pPr>
            <a:lvl8pPr marL="1371600" algn="l" rtl="0" fontAlgn="base">
              <a:spcBef>
                <a:spcPct val="0"/>
              </a:spcBef>
              <a:spcAft>
                <a:spcPct val="0"/>
              </a:spcAft>
              <a:defRPr sz="3400" b="1">
                <a:solidFill>
                  <a:schemeClr val="accent1"/>
                </a:solidFill>
                <a:latin typeface="Arial" charset="0"/>
                <a:ea typeface="ＭＳ Ｐゴシック" charset="-128"/>
              </a:defRPr>
            </a:lvl8pPr>
            <a:lvl9pPr marL="1828800" algn="l" rtl="0" fontAlgn="base">
              <a:spcBef>
                <a:spcPct val="0"/>
              </a:spcBef>
              <a:spcAft>
                <a:spcPct val="0"/>
              </a:spcAft>
              <a:defRPr sz="3400" b="1">
                <a:solidFill>
                  <a:schemeClr val="accent1"/>
                </a:solidFill>
                <a:latin typeface="Arial" charset="0"/>
                <a:ea typeface="ＭＳ Ｐゴシック" charset="-128"/>
              </a:defRPr>
            </a:lvl9pPr>
          </a:lstStyle>
          <a:p>
            <a:pPr>
              <a:defRPr/>
            </a:pPr>
            <a:r>
              <a:rPr lang="en-US" kern="0"/>
              <a:t>Cache Performance</a:t>
            </a:r>
            <a:endParaRPr lang="en-US" kern="0" dirty="0"/>
          </a:p>
        </p:txBody>
      </p:sp>
      <p:graphicFrame>
        <p:nvGraphicFramePr>
          <p:cNvPr id="39938" name="Object 2"/>
          <p:cNvGraphicFramePr>
            <a:graphicFrameLocks noChangeAspect="1"/>
          </p:cNvGraphicFramePr>
          <p:nvPr/>
        </p:nvGraphicFramePr>
        <p:xfrm>
          <a:off x="2187576" y="1143000"/>
          <a:ext cx="5889625" cy="3132138"/>
        </p:xfrm>
        <a:graphic>
          <a:graphicData uri="http://schemas.openxmlformats.org/presentationml/2006/ole">
            <mc:AlternateContent xmlns:mc="http://schemas.openxmlformats.org/markup-compatibility/2006">
              <mc:Choice xmlns:v="urn:schemas-microsoft-com:vml" Requires="v">
                <p:oleObj spid="_x0000_s4098" name="Equation" r:id="rId3" imgW="7315200" imgH="3890481" progId="Equation.3">
                  <p:embed/>
                </p:oleObj>
              </mc:Choice>
              <mc:Fallback>
                <p:oleObj name="Equation" r:id="rId3" imgW="7315200" imgH="3890481" progId="Equation.3">
                  <p:embed/>
                  <p:pic>
                    <p:nvPicPr>
                      <p:cNvPr id="39938"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87576" y="1143000"/>
                        <a:ext cx="5889625" cy="3132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9939" name="TextBox 5"/>
          <p:cNvSpPr txBox="1">
            <a:spLocks noChangeArrowheads="1"/>
          </p:cNvSpPr>
          <p:nvPr/>
        </p:nvSpPr>
        <p:spPr bwMode="auto">
          <a:xfrm>
            <a:off x="1628775" y="4419600"/>
            <a:ext cx="4897438"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i="1">
                <a:solidFill>
                  <a:schemeClr val="tx1"/>
                </a:solidFill>
                <a:latin typeface="Arial" charset="0"/>
                <a:ea typeface="MS PGothic" charset="-128"/>
              </a:defRPr>
            </a:lvl1pPr>
            <a:lvl2pPr marL="742950" indent="-285750">
              <a:defRPr sz="2400" i="1">
                <a:solidFill>
                  <a:schemeClr val="tx1"/>
                </a:solidFill>
                <a:latin typeface="Arial" charset="0"/>
                <a:ea typeface="MS PGothic" charset="-128"/>
              </a:defRPr>
            </a:lvl2pPr>
            <a:lvl3pPr marL="1143000" indent="-228600">
              <a:defRPr sz="2400" i="1">
                <a:solidFill>
                  <a:schemeClr val="tx1"/>
                </a:solidFill>
                <a:latin typeface="Arial" charset="0"/>
                <a:ea typeface="MS PGothic" charset="-128"/>
              </a:defRPr>
            </a:lvl3pPr>
            <a:lvl4pPr marL="1600200" indent="-228600">
              <a:defRPr sz="2400" i="1">
                <a:solidFill>
                  <a:schemeClr val="tx1"/>
                </a:solidFill>
                <a:latin typeface="Arial" charset="0"/>
                <a:ea typeface="MS PGothic" charset="-128"/>
              </a:defRPr>
            </a:lvl4pPr>
            <a:lvl5pPr marL="2057400" indent="-228600">
              <a:defRPr sz="2400" i="1">
                <a:solidFill>
                  <a:schemeClr val="tx1"/>
                </a:solidFill>
                <a:latin typeface="Arial" charset="0"/>
                <a:ea typeface="MS PGothic" charset="-128"/>
              </a:defRPr>
            </a:lvl5pPr>
            <a:lvl6pPr marL="2514600" indent="-228600" eaLnBrk="0" fontAlgn="base" hangingPunct="0">
              <a:spcBef>
                <a:spcPct val="0"/>
              </a:spcBef>
              <a:spcAft>
                <a:spcPct val="0"/>
              </a:spcAft>
              <a:defRPr sz="2400" i="1">
                <a:solidFill>
                  <a:schemeClr val="tx1"/>
                </a:solidFill>
                <a:latin typeface="Arial" charset="0"/>
                <a:ea typeface="MS PGothic" charset="-128"/>
              </a:defRPr>
            </a:lvl6pPr>
            <a:lvl7pPr marL="2971800" indent="-228600" eaLnBrk="0" fontAlgn="base" hangingPunct="0">
              <a:spcBef>
                <a:spcPct val="0"/>
              </a:spcBef>
              <a:spcAft>
                <a:spcPct val="0"/>
              </a:spcAft>
              <a:defRPr sz="2400" i="1">
                <a:solidFill>
                  <a:schemeClr val="tx1"/>
                </a:solidFill>
                <a:latin typeface="Arial" charset="0"/>
                <a:ea typeface="MS PGothic" charset="-128"/>
              </a:defRPr>
            </a:lvl7pPr>
            <a:lvl8pPr marL="3429000" indent="-228600" eaLnBrk="0" fontAlgn="base" hangingPunct="0">
              <a:spcBef>
                <a:spcPct val="0"/>
              </a:spcBef>
              <a:spcAft>
                <a:spcPct val="0"/>
              </a:spcAft>
              <a:defRPr sz="2400" i="1">
                <a:solidFill>
                  <a:schemeClr val="tx1"/>
                </a:solidFill>
                <a:latin typeface="Arial" charset="0"/>
                <a:ea typeface="MS PGothic" charset="-128"/>
              </a:defRPr>
            </a:lvl8pPr>
            <a:lvl9pPr marL="3886200" indent="-228600" eaLnBrk="0" fontAlgn="base" hangingPunct="0">
              <a:spcBef>
                <a:spcPct val="0"/>
              </a:spcBef>
              <a:spcAft>
                <a:spcPct val="0"/>
              </a:spcAft>
              <a:defRPr sz="2400" i="1">
                <a:solidFill>
                  <a:schemeClr val="tx1"/>
                </a:solidFill>
                <a:latin typeface="Arial" charset="0"/>
                <a:ea typeface="MS PGothic" charset="-128"/>
              </a:defRPr>
            </a:lvl9pPr>
          </a:lstStyle>
          <a:p>
            <a:pPr eaLnBrk="1" hangingPunct="1"/>
            <a:r>
              <a:rPr lang="en-US" altLang="en-US" sz="1400">
                <a:latin typeface="Calibri" charset="0"/>
              </a:rPr>
              <a:t>T = total execution time</a:t>
            </a:r>
          </a:p>
          <a:p>
            <a:pPr eaLnBrk="1" hangingPunct="1"/>
            <a:r>
              <a:rPr lang="en-US" altLang="en-US" sz="1400">
                <a:latin typeface="Calibri" charset="0"/>
              </a:rPr>
              <a:t>T</a:t>
            </a:r>
            <a:r>
              <a:rPr lang="en-US" altLang="en-US" sz="1400" baseline="-25000">
                <a:latin typeface="Calibri" charset="0"/>
              </a:rPr>
              <a:t>cycle</a:t>
            </a:r>
            <a:r>
              <a:rPr lang="en-US" altLang="en-US" sz="1400">
                <a:latin typeface="Calibri" charset="0"/>
              </a:rPr>
              <a:t> = time for a single processor cycle</a:t>
            </a:r>
          </a:p>
          <a:p>
            <a:pPr eaLnBrk="1" hangingPunct="1"/>
            <a:r>
              <a:rPr lang="en-US" altLang="en-US" sz="1400">
                <a:latin typeface="Calibri" charset="0"/>
              </a:rPr>
              <a:t>I</a:t>
            </a:r>
            <a:r>
              <a:rPr lang="en-US" altLang="en-US" sz="1400" baseline="-25000">
                <a:latin typeface="Calibri" charset="0"/>
              </a:rPr>
              <a:t>count</a:t>
            </a:r>
            <a:r>
              <a:rPr lang="en-US" altLang="en-US" sz="1400">
                <a:latin typeface="Calibri" charset="0"/>
              </a:rPr>
              <a:t> = total number of instructions</a:t>
            </a:r>
          </a:p>
          <a:p>
            <a:pPr eaLnBrk="1" hangingPunct="1"/>
            <a:r>
              <a:rPr lang="en-US" altLang="en-US" sz="1400">
                <a:latin typeface="Calibri" charset="0"/>
              </a:rPr>
              <a:t>I</a:t>
            </a:r>
            <a:r>
              <a:rPr lang="en-US" altLang="en-US" sz="1400" baseline="-25000">
                <a:latin typeface="Calibri" charset="0"/>
              </a:rPr>
              <a:t>ALU</a:t>
            </a:r>
            <a:r>
              <a:rPr lang="en-US" altLang="en-US" sz="1400">
                <a:latin typeface="Calibri" charset="0"/>
              </a:rPr>
              <a:t> = number of ALU instructions (e.g. register – register)</a:t>
            </a:r>
          </a:p>
          <a:p>
            <a:pPr eaLnBrk="1" hangingPunct="1"/>
            <a:r>
              <a:rPr lang="en-US" altLang="en-US" sz="1400">
                <a:latin typeface="Calibri" charset="0"/>
              </a:rPr>
              <a:t>I</a:t>
            </a:r>
            <a:r>
              <a:rPr lang="en-US" altLang="en-US" sz="1400" baseline="-25000">
                <a:latin typeface="Calibri" charset="0"/>
              </a:rPr>
              <a:t>MEM</a:t>
            </a:r>
            <a:r>
              <a:rPr lang="en-US" altLang="en-US" sz="1400">
                <a:latin typeface="Calibri" charset="0"/>
              </a:rPr>
              <a:t> = number of memory access instructions ( e.g. load, store)</a:t>
            </a:r>
          </a:p>
          <a:p>
            <a:pPr eaLnBrk="1" hangingPunct="1"/>
            <a:r>
              <a:rPr lang="en-US" altLang="en-US" sz="1400">
                <a:latin typeface="Calibri" charset="0"/>
              </a:rPr>
              <a:t>CPI = average cycles per instructions</a:t>
            </a:r>
          </a:p>
          <a:p>
            <a:pPr eaLnBrk="1" hangingPunct="1"/>
            <a:r>
              <a:rPr lang="en-US" altLang="en-US" sz="1400">
                <a:latin typeface="Calibri" charset="0"/>
              </a:rPr>
              <a:t>CPI</a:t>
            </a:r>
            <a:r>
              <a:rPr lang="en-US" altLang="en-US" sz="1400" baseline="-25000">
                <a:latin typeface="Calibri" charset="0"/>
              </a:rPr>
              <a:t>ALU</a:t>
            </a:r>
            <a:r>
              <a:rPr lang="en-US" altLang="en-US" sz="1400">
                <a:latin typeface="Calibri" charset="0"/>
              </a:rPr>
              <a:t> = average cycles per ALU instructions</a:t>
            </a:r>
          </a:p>
          <a:p>
            <a:pPr eaLnBrk="1" hangingPunct="1"/>
            <a:endParaRPr lang="en-US" altLang="en-US" sz="1400">
              <a:latin typeface="Calibri" charset="0"/>
            </a:endParaRPr>
          </a:p>
        </p:txBody>
      </p:sp>
      <p:sp>
        <p:nvSpPr>
          <p:cNvPr id="39940" name="Rectangle 6"/>
          <p:cNvSpPr>
            <a:spLocks noChangeArrowheads="1"/>
          </p:cNvSpPr>
          <p:nvPr/>
        </p:nvSpPr>
        <p:spPr bwMode="auto">
          <a:xfrm>
            <a:off x="6324600" y="4419600"/>
            <a:ext cx="42672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i="1">
                <a:solidFill>
                  <a:schemeClr val="tx1"/>
                </a:solidFill>
                <a:latin typeface="Arial" charset="0"/>
                <a:ea typeface="MS PGothic" charset="-128"/>
              </a:defRPr>
            </a:lvl1pPr>
            <a:lvl2pPr marL="742950" indent="-285750">
              <a:defRPr sz="2400" i="1">
                <a:solidFill>
                  <a:schemeClr val="tx1"/>
                </a:solidFill>
                <a:latin typeface="Arial" charset="0"/>
                <a:ea typeface="MS PGothic" charset="-128"/>
              </a:defRPr>
            </a:lvl2pPr>
            <a:lvl3pPr marL="1143000" indent="-228600">
              <a:defRPr sz="2400" i="1">
                <a:solidFill>
                  <a:schemeClr val="tx1"/>
                </a:solidFill>
                <a:latin typeface="Arial" charset="0"/>
                <a:ea typeface="MS PGothic" charset="-128"/>
              </a:defRPr>
            </a:lvl3pPr>
            <a:lvl4pPr marL="1600200" indent="-228600">
              <a:defRPr sz="2400" i="1">
                <a:solidFill>
                  <a:schemeClr val="tx1"/>
                </a:solidFill>
                <a:latin typeface="Arial" charset="0"/>
                <a:ea typeface="MS PGothic" charset="-128"/>
              </a:defRPr>
            </a:lvl4pPr>
            <a:lvl5pPr marL="2057400" indent="-228600">
              <a:defRPr sz="2400" i="1">
                <a:solidFill>
                  <a:schemeClr val="tx1"/>
                </a:solidFill>
                <a:latin typeface="Arial" charset="0"/>
                <a:ea typeface="MS PGothic" charset="-128"/>
              </a:defRPr>
            </a:lvl5pPr>
            <a:lvl6pPr marL="2514600" indent="-228600" eaLnBrk="0" fontAlgn="base" hangingPunct="0">
              <a:spcBef>
                <a:spcPct val="0"/>
              </a:spcBef>
              <a:spcAft>
                <a:spcPct val="0"/>
              </a:spcAft>
              <a:defRPr sz="2400" i="1">
                <a:solidFill>
                  <a:schemeClr val="tx1"/>
                </a:solidFill>
                <a:latin typeface="Arial" charset="0"/>
                <a:ea typeface="MS PGothic" charset="-128"/>
              </a:defRPr>
            </a:lvl6pPr>
            <a:lvl7pPr marL="2971800" indent="-228600" eaLnBrk="0" fontAlgn="base" hangingPunct="0">
              <a:spcBef>
                <a:spcPct val="0"/>
              </a:spcBef>
              <a:spcAft>
                <a:spcPct val="0"/>
              </a:spcAft>
              <a:defRPr sz="2400" i="1">
                <a:solidFill>
                  <a:schemeClr val="tx1"/>
                </a:solidFill>
                <a:latin typeface="Arial" charset="0"/>
                <a:ea typeface="MS PGothic" charset="-128"/>
              </a:defRPr>
            </a:lvl7pPr>
            <a:lvl8pPr marL="3429000" indent="-228600" eaLnBrk="0" fontAlgn="base" hangingPunct="0">
              <a:spcBef>
                <a:spcPct val="0"/>
              </a:spcBef>
              <a:spcAft>
                <a:spcPct val="0"/>
              </a:spcAft>
              <a:defRPr sz="2400" i="1">
                <a:solidFill>
                  <a:schemeClr val="tx1"/>
                </a:solidFill>
                <a:latin typeface="Arial" charset="0"/>
                <a:ea typeface="MS PGothic" charset="-128"/>
              </a:defRPr>
            </a:lvl8pPr>
            <a:lvl9pPr marL="3886200" indent="-228600" eaLnBrk="0" fontAlgn="base" hangingPunct="0">
              <a:spcBef>
                <a:spcPct val="0"/>
              </a:spcBef>
              <a:spcAft>
                <a:spcPct val="0"/>
              </a:spcAft>
              <a:defRPr sz="2400" i="1">
                <a:solidFill>
                  <a:schemeClr val="tx1"/>
                </a:solidFill>
                <a:latin typeface="Arial" charset="0"/>
                <a:ea typeface="MS PGothic" charset="-128"/>
              </a:defRPr>
            </a:lvl9pPr>
          </a:lstStyle>
          <a:p>
            <a:r>
              <a:rPr lang="en-US" altLang="en-US" sz="1400">
                <a:latin typeface="Calibri" charset="0"/>
              </a:rPr>
              <a:t>CPI</a:t>
            </a:r>
            <a:r>
              <a:rPr lang="en-US" altLang="en-US" sz="1400" baseline="-25000">
                <a:latin typeface="Calibri" charset="0"/>
              </a:rPr>
              <a:t>MEM</a:t>
            </a:r>
            <a:r>
              <a:rPr lang="en-US" altLang="en-US" sz="1400">
                <a:latin typeface="Calibri" charset="0"/>
              </a:rPr>
              <a:t> = average cycles per memory instruction</a:t>
            </a:r>
          </a:p>
          <a:p>
            <a:r>
              <a:rPr lang="en-US" altLang="en-US" sz="1400">
                <a:latin typeface="Calibri" charset="0"/>
              </a:rPr>
              <a:t>r</a:t>
            </a:r>
            <a:r>
              <a:rPr lang="en-US" altLang="en-US" sz="1400" baseline="-25000">
                <a:latin typeface="Calibri" charset="0"/>
              </a:rPr>
              <a:t>miss</a:t>
            </a:r>
            <a:r>
              <a:rPr lang="en-US" altLang="en-US" sz="1400">
                <a:latin typeface="Calibri" charset="0"/>
              </a:rPr>
              <a:t> = cache miss rate</a:t>
            </a:r>
          </a:p>
          <a:p>
            <a:r>
              <a:rPr lang="en-US" altLang="en-US" sz="1400">
                <a:latin typeface="Calibri" charset="0"/>
              </a:rPr>
              <a:t>r</a:t>
            </a:r>
            <a:r>
              <a:rPr lang="en-US" altLang="en-US" sz="1400" baseline="-25000">
                <a:latin typeface="Calibri" charset="0"/>
              </a:rPr>
              <a:t>hit</a:t>
            </a:r>
            <a:r>
              <a:rPr lang="en-US" altLang="en-US" sz="1400">
                <a:latin typeface="Calibri" charset="0"/>
              </a:rPr>
              <a:t> = cache hit rate</a:t>
            </a:r>
          </a:p>
          <a:p>
            <a:r>
              <a:rPr lang="en-US" altLang="en-US" sz="1400">
                <a:latin typeface="Calibri" charset="0"/>
              </a:rPr>
              <a:t>CPI</a:t>
            </a:r>
            <a:r>
              <a:rPr lang="en-US" altLang="en-US" sz="1400" baseline="-25000">
                <a:latin typeface="Calibri" charset="0"/>
              </a:rPr>
              <a:t>MEM-MISS</a:t>
            </a:r>
            <a:r>
              <a:rPr lang="en-US" altLang="en-US" sz="1400">
                <a:latin typeface="Calibri" charset="0"/>
              </a:rPr>
              <a:t> = cycles per cache miss</a:t>
            </a:r>
          </a:p>
          <a:p>
            <a:r>
              <a:rPr lang="en-US" altLang="en-US" sz="1400">
                <a:latin typeface="Calibri" charset="0"/>
              </a:rPr>
              <a:t>CPI</a:t>
            </a:r>
            <a:r>
              <a:rPr lang="en-US" altLang="en-US" sz="1400" baseline="-25000">
                <a:latin typeface="Calibri" charset="0"/>
              </a:rPr>
              <a:t>MEM-HIT</a:t>
            </a:r>
            <a:r>
              <a:rPr lang="en-US" altLang="en-US" sz="1400">
                <a:latin typeface="Calibri" charset="0"/>
              </a:rPr>
              <a:t>=cycles per cache hit</a:t>
            </a:r>
          </a:p>
          <a:p>
            <a:r>
              <a:rPr lang="en-US" altLang="en-US" sz="1400">
                <a:latin typeface="Calibri" charset="0"/>
              </a:rPr>
              <a:t>M</a:t>
            </a:r>
            <a:r>
              <a:rPr lang="en-US" altLang="en-US" sz="1400" baseline="-25000">
                <a:latin typeface="Calibri" charset="0"/>
              </a:rPr>
              <a:t>ALU</a:t>
            </a:r>
            <a:r>
              <a:rPr lang="en-US" altLang="en-US" sz="1400">
                <a:latin typeface="Calibri" charset="0"/>
              </a:rPr>
              <a:t> = instruction mix for ALU instructions</a:t>
            </a:r>
          </a:p>
          <a:p>
            <a:r>
              <a:rPr lang="en-US" altLang="en-US" sz="1400">
                <a:latin typeface="Calibri" charset="0"/>
              </a:rPr>
              <a:t>M</a:t>
            </a:r>
            <a:r>
              <a:rPr lang="en-US" altLang="en-US" sz="1400" baseline="-25000">
                <a:latin typeface="Calibri" charset="0"/>
              </a:rPr>
              <a:t>MEM</a:t>
            </a:r>
            <a:r>
              <a:rPr lang="en-US" altLang="en-US" sz="1400">
                <a:latin typeface="Calibri" charset="0"/>
              </a:rPr>
              <a:t> = instruction mix for memory access instruction</a:t>
            </a:r>
          </a:p>
        </p:txBody>
      </p:sp>
    </p:spTree>
    <p:extLst>
      <p:ext uri="{BB962C8B-B14F-4D97-AF65-F5344CB8AC3E}">
        <p14:creationId xmlns:p14="http://schemas.microsoft.com/office/powerpoint/2010/main" val="100948301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00200" y="123826"/>
            <a:ext cx="8763000" cy="561975"/>
          </a:xfrm>
          <a:prstGeom prst="rect">
            <a:avLst/>
          </a:prstGeom>
        </p:spPr>
        <p:txBody>
          <a:bodyPr/>
          <a:lstStyle>
            <a:lvl1pPr algn="l" rtl="0" eaLnBrk="0" fontAlgn="base" hangingPunct="0">
              <a:spcBef>
                <a:spcPct val="0"/>
              </a:spcBef>
              <a:spcAft>
                <a:spcPct val="0"/>
              </a:spcAft>
              <a:defRPr sz="3400" b="1">
                <a:solidFill>
                  <a:srgbClr val="B30838"/>
                </a:solidFill>
                <a:latin typeface="+mj-lt"/>
                <a:ea typeface="MS PGothic" panose="020B0600070205080204" pitchFamily="34" charset="-128"/>
                <a:cs typeface="MS PGothic" charset="0"/>
              </a:defRPr>
            </a:lvl1pPr>
            <a:lvl2pPr algn="l" rtl="0" eaLnBrk="0" fontAlgn="base" hangingPunct="0">
              <a:spcBef>
                <a:spcPct val="0"/>
              </a:spcBef>
              <a:spcAft>
                <a:spcPct val="0"/>
              </a:spcAft>
              <a:defRPr sz="3400" b="1">
                <a:solidFill>
                  <a:srgbClr val="B30838"/>
                </a:solidFill>
                <a:latin typeface="Arial" charset="0"/>
                <a:ea typeface="MS PGothic" panose="020B0600070205080204" pitchFamily="34" charset="-128"/>
                <a:cs typeface="MS PGothic" charset="0"/>
              </a:defRPr>
            </a:lvl2pPr>
            <a:lvl3pPr algn="l" rtl="0" eaLnBrk="0" fontAlgn="base" hangingPunct="0">
              <a:spcBef>
                <a:spcPct val="0"/>
              </a:spcBef>
              <a:spcAft>
                <a:spcPct val="0"/>
              </a:spcAft>
              <a:defRPr sz="3400" b="1">
                <a:solidFill>
                  <a:srgbClr val="B30838"/>
                </a:solidFill>
                <a:latin typeface="Arial" charset="0"/>
                <a:ea typeface="MS PGothic" panose="020B0600070205080204" pitchFamily="34" charset="-128"/>
                <a:cs typeface="MS PGothic" charset="0"/>
              </a:defRPr>
            </a:lvl3pPr>
            <a:lvl4pPr algn="l" rtl="0" eaLnBrk="0" fontAlgn="base" hangingPunct="0">
              <a:spcBef>
                <a:spcPct val="0"/>
              </a:spcBef>
              <a:spcAft>
                <a:spcPct val="0"/>
              </a:spcAft>
              <a:defRPr sz="3400" b="1">
                <a:solidFill>
                  <a:srgbClr val="B30838"/>
                </a:solidFill>
                <a:latin typeface="Arial" charset="0"/>
                <a:ea typeface="MS PGothic" panose="020B0600070205080204" pitchFamily="34" charset="-128"/>
                <a:cs typeface="MS PGothic" charset="0"/>
              </a:defRPr>
            </a:lvl4pPr>
            <a:lvl5pPr algn="l" rtl="0" eaLnBrk="0" fontAlgn="base" hangingPunct="0">
              <a:spcBef>
                <a:spcPct val="0"/>
              </a:spcBef>
              <a:spcAft>
                <a:spcPct val="0"/>
              </a:spcAft>
              <a:defRPr sz="3400" b="1">
                <a:solidFill>
                  <a:srgbClr val="B30838"/>
                </a:solidFill>
                <a:latin typeface="Arial" charset="0"/>
                <a:ea typeface="MS PGothic" panose="020B0600070205080204" pitchFamily="34" charset="-128"/>
                <a:cs typeface="MS PGothic" charset="0"/>
              </a:defRPr>
            </a:lvl5pPr>
            <a:lvl6pPr marL="457200" algn="l" rtl="0" fontAlgn="base">
              <a:spcBef>
                <a:spcPct val="0"/>
              </a:spcBef>
              <a:spcAft>
                <a:spcPct val="0"/>
              </a:spcAft>
              <a:defRPr sz="3400" b="1">
                <a:solidFill>
                  <a:schemeClr val="accent1"/>
                </a:solidFill>
                <a:latin typeface="Arial" charset="0"/>
                <a:ea typeface="ＭＳ Ｐゴシック" charset="-128"/>
              </a:defRPr>
            </a:lvl6pPr>
            <a:lvl7pPr marL="914400" algn="l" rtl="0" fontAlgn="base">
              <a:spcBef>
                <a:spcPct val="0"/>
              </a:spcBef>
              <a:spcAft>
                <a:spcPct val="0"/>
              </a:spcAft>
              <a:defRPr sz="3400" b="1">
                <a:solidFill>
                  <a:schemeClr val="accent1"/>
                </a:solidFill>
                <a:latin typeface="Arial" charset="0"/>
                <a:ea typeface="ＭＳ Ｐゴシック" charset="-128"/>
              </a:defRPr>
            </a:lvl7pPr>
            <a:lvl8pPr marL="1371600" algn="l" rtl="0" fontAlgn="base">
              <a:spcBef>
                <a:spcPct val="0"/>
              </a:spcBef>
              <a:spcAft>
                <a:spcPct val="0"/>
              </a:spcAft>
              <a:defRPr sz="3400" b="1">
                <a:solidFill>
                  <a:schemeClr val="accent1"/>
                </a:solidFill>
                <a:latin typeface="Arial" charset="0"/>
                <a:ea typeface="ＭＳ Ｐゴシック" charset="-128"/>
              </a:defRPr>
            </a:lvl8pPr>
            <a:lvl9pPr marL="1828800" algn="l" rtl="0" fontAlgn="base">
              <a:spcBef>
                <a:spcPct val="0"/>
              </a:spcBef>
              <a:spcAft>
                <a:spcPct val="0"/>
              </a:spcAft>
              <a:defRPr sz="3400" b="1">
                <a:solidFill>
                  <a:schemeClr val="accent1"/>
                </a:solidFill>
                <a:latin typeface="Arial" charset="0"/>
                <a:ea typeface="ＭＳ Ｐゴシック" charset="-128"/>
              </a:defRPr>
            </a:lvl9pPr>
          </a:lstStyle>
          <a:p>
            <a:pPr>
              <a:defRPr/>
            </a:pPr>
            <a:r>
              <a:rPr lang="en-US" kern="0"/>
              <a:t>Cache Performance</a:t>
            </a:r>
            <a:endParaRPr lang="en-US" kern="0" dirty="0"/>
          </a:p>
        </p:txBody>
      </p:sp>
      <p:sp>
        <p:nvSpPr>
          <p:cNvPr id="40962" name="TextBox 4"/>
          <p:cNvSpPr txBox="1">
            <a:spLocks noChangeArrowheads="1"/>
          </p:cNvSpPr>
          <p:nvPr/>
        </p:nvSpPr>
        <p:spPr bwMode="auto">
          <a:xfrm>
            <a:off x="1676400" y="3581400"/>
            <a:ext cx="4897438"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i="1">
                <a:solidFill>
                  <a:schemeClr val="tx1"/>
                </a:solidFill>
                <a:latin typeface="Arial" charset="0"/>
                <a:ea typeface="MS PGothic" charset="-128"/>
              </a:defRPr>
            </a:lvl1pPr>
            <a:lvl2pPr marL="742950" indent="-285750">
              <a:defRPr sz="2400" i="1">
                <a:solidFill>
                  <a:schemeClr val="tx1"/>
                </a:solidFill>
                <a:latin typeface="Arial" charset="0"/>
                <a:ea typeface="MS PGothic" charset="-128"/>
              </a:defRPr>
            </a:lvl2pPr>
            <a:lvl3pPr marL="1143000" indent="-228600">
              <a:defRPr sz="2400" i="1">
                <a:solidFill>
                  <a:schemeClr val="tx1"/>
                </a:solidFill>
                <a:latin typeface="Arial" charset="0"/>
                <a:ea typeface="MS PGothic" charset="-128"/>
              </a:defRPr>
            </a:lvl3pPr>
            <a:lvl4pPr marL="1600200" indent="-228600">
              <a:defRPr sz="2400" i="1">
                <a:solidFill>
                  <a:schemeClr val="tx1"/>
                </a:solidFill>
                <a:latin typeface="Arial" charset="0"/>
                <a:ea typeface="MS PGothic" charset="-128"/>
              </a:defRPr>
            </a:lvl4pPr>
            <a:lvl5pPr marL="2057400" indent="-228600">
              <a:defRPr sz="2400" i="1">
                <a:solidFill>
                  <a:schemeClr val="tx1"/>
                </a:solidFill>
                <a:latin typeface="Arial" charset="0"/>
                <a:ea typeface="MS PGothic" charset="-128"/>
              </a:defRPr>
            </a:lvl5pPr>
            <a:lvl6pPr marL="2514600" indent="-228600" eaLnBrk="0" fontAlgn="base" hangingPunct="0">
              <a:spcBef>
                <a:spcPct val="0"/>
              </a:spcBef>
              <a:spcAft>
                <a:spcPct val="0"/>
              </a:spcAft>
              <a:defRPr sz="2400" i="1">
                <a:solidFill>
                  <a:schemeClr val="tx1"/>
                </a:solidFill>
                <a:latin typeface="Arial" charset="0"/>
                <a:ea typeface="MS PGothic" charset="-128"/>
              </a:defRPr>
            </a:lvl6pPr>
            <a:lvl7pPr marL="2971800" indent="-228600" eaLnBrk="0" fontAlgn="base" hangingPunct="0">
              <a:spcBef>
                <a:spcPct val="0"/>
              </a:spcBef>
              <a:spcAft>
                <a:spcPct val="0"/>
              </a:spcAft>
              <a:defRPr sz="2400" i="1">
                <a:solidFill>
                  <a:schemeClr val="tx1"/>
                </a:solidFill>
                <a:latin typeface="Arial" charset="0"/>
                <a:ea typeface="MS PGothic" charset="-128"/>
              </a:defRPr>
            </a:lvl7pPr>
            <a:lvl8pPr marL="3429000" indent="-228600" eaLnBrk="0" fontAlgn="base" hangingPunct="0">
              <a:spcBef>
                <a:spcPct val="0"/>
              </a:spcBef>
              <a:spcAft>
                <a:spcPct val="0"/>
              </a:spcAft>
              <a:defRPr sz="2400" i="1">
                <a:solidFill>
                  <a:schemeClr val="tx1"/>
                </a:solidFill>
                <a:latin typeface="Arial" charset="0"/>
                <a:ea typeface="MS PGothic" charset="-128"/>
              </a:defRPr>
            </a:lvl8pPr>
            <a:lvl9pPr marL="3886200" indent="-228600" eaLnBrk="0" fontAlgn="base" hangingPunct="0">
              <a:spcBef>
                <a:spcPct val="0"/>
              </a:spcBef>
              <a:spcAft>
                <a:spcPct val="0"/>
              </a:spcAft>
              <a:defRPr sz="2400" i="1">
                <a:solidFill>
                  <a:schemeClr val="tx1"/>
                </a:solidFill>
                <a:latin typeface="Arial" charset="0"/>
                <a:ea typeface="MS PGothic" charset="-128"/>
              </a:defRPr>
            </a:lvl9pPr>
          </a:lstStyle>
          <a:p>
            <a:pPr eaLnBrk="1" hangingPunct="1"/>
            <a:r>
              <a:rPr lang="en-US" altLang="en-US" sz="1400">
                <a:latin typeface="Calibri" charset="0"/>
              </a:rPr>
              <a:t>T = total execution time</a:t>
            </a:r>
          </a:p>
          <a:p>
            <a:pPr eaLnBrk="1" hangingPunct="1"/>
            <a:r>
              <a:rPr lang="en-US" altLang="en-US" sz="1400">
                <a:latin typeface="Calibri" charset="0"/>
              </a:rPr>
              <a:t>T</a:t>
            </a:r>
            <a:r>
              <a:rPr lang="en-US" altLang="en-US" sz="1400" baseline="-25000">
                <a:latin typeface="Calibri" charset="0"/>
              </a:rPr>
              <a:t>cycle</a:t>
            </a:r>
            <a:r>
              <a:rPr lang="en-US" altLang="en-US" sz="1400">
                <a:latin typeface="Calibri" charset="0"/>
              </a:rPr>
              <a:t> = time for a single processor cycle</a:t>
            </a:r>
          </a:p>
          <a:p>
            <a:pPr eaLnBrk="1" hangingPunct="1"/>
            <a:r>
              <a:rPr lang="en-US" altLang="en-US" sz="1400">
                <a:latin typeface="Calibri" charset="0"/>
              </a:rPr>
              <a:t>I</a:t>
            </a:r>
            <a:r>
              <a:rPr lang="en-US" altLang="en-US" sz="1400" baseline="-25000">
                <a:latin typeface="Calibri" charset="0"/>
              </a:rPr>
              <a:t>count</a:t>
            </a:r>
            <a:r>
              <a:rPr lang="en-US" altLang="en-US" sz="1400">
                <a:latin typeface="Calibri" charset="0"/>
              </a:rPr>
              <a:t> = total number of instructions</a:t>
            </a:r>
          </a:p>
          <a:p>
            <a:pPr eaLnBrk="1" hangingPunct="1"/>
            <a:r>
              <a:rPr lang="en-US" altLang="en-US" sz="1400">
                <a:latin typeface="Calibri" charset="0"/>
              </a:rPr>
              <a:t>I</a:t>
            </a:r>
            <a:r>
              <a:rPr lang="en-US" altLang="en-US" sz="1400" baseline="-25000">
                <a:latin typeface="Calibri" charset="0"/>
              </a:rPr>
              <a:t>ALU</a:t>
            </a:r>
            <a:r>
              <a:rPr lang="en-US" altLang="en-US" sz="1400">
                <a:latin typeface="Calibri" charset="0"/>
              </a:rPr>
              <a:t> = number of ALU instructions (e.g. register – register)</a:t>
            </a:r>
          </a:p>
          <a:p>
            <a:pPr eaLnBrk="1" hangingPunct="1"/>
            <a:r>
              <a:rPr lang="en-US" altLang="en-US" sz="1400">
                <a:latin typeface="Calibri" charset="0"/>
              </a:rPr>
              <a:t>I</a:t>
            </a:r>
            <a:r>
              <a:rPr lang="en-US" altLang="en-US" sz="1400" baseline="-25000">
                <a:latin typeface="Calibri" charset="0"/>
              </a:rPr>
              <a:t>MEM</a:t>
            </a:r>
            <a:r>
              <a:rPr lang="en-US" altLang="en-US" sz="1400">
                <a:latin typeface="Calibri" charset="0"/>
              </a:rPr>
              <a:t> = number of memory access instructions ( e.g. load, store)</a:t>
            </a:r>
          </a:p>
          <a:p>
            <a:pPr eaLnBrk="1" hangingPunct="1"/>
            <a:r>
              <a:rPr lang="en-US" altLang="en-US" sz="1400">
                <a:latin typeface="Calibri" charset="0"/>
              </a:rPr>
              <a:t>CPI = average cycles per instructions</a:t>
            </a:r>
          </a:p>
          <a:p>
            <a:pPr eaLnBrk="1" hangingPunct="1"/>
            <a:r>
              <a:rPr lang="en-US" altLang="en-US" sz="1400">
                <a:latin typeface="Calibri" charset="0"/>
              </a:rPr>
              <a:t>CPI</a:t>
            </a:r>
            <a:r>
              <a:rPr lang="en-US" altLang="en-US" sz="1400" baseline="-25000">
                <a:latin typeface="Calibri" charset="0"/>
              </a:rPr>
              <a:t>ALU</a:t>
            </a:r>
            <a:r>
              <a:rPr lang="en-US" altLang="en-US" sz="1400">
                <a:latin typeface="Calibri" charset="0"/>
              </a:rPr>
              <a:t> = average cycles per ALU instructions</a:t>
            </a:r>
          </a:p>
          <a:p>
            <a:pPr eaLnBrk="1" hangingPunct="1"/>
            <a:endParaRPr lang="en-US" altLang="en-US" sz="1400">
              <a:latin typeface="Calibri" charset="0"/>
            </a:endParaRPr>
          </a:p>
        </p:txBody>
      </p:sp>
      <p:sp>
        <p:nvSpPr>
          <p:cNvPr id="40963" name="Rectangle 5"/>
          <p:cNvSpPr>
            <a:spLocks noChangeArrowheads="1"/>
          </p:cNvSpPr>
          <p:nvPr/>
        </p:nvSpPr>
        <p:spPr bwMode="auto">
          <a:xfrm>
            <a:off x="6400800" y="3505200"/>
            <a:ext cx="42672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i="1">
                <a:solidFill>
                  <a:schemeClr val="tx1"/>
                </a:solidFill>
                <a:latin typeface="Arial" charset="0"/>
                <a:ea typeface="MS PGothic" charset="-128"/>
              </a:defRPr>
            </a:lvl1pPr>
            <a:lvl2pPr marL="742950" indent="-285750">
              <a:defRPr sz="2400" i="1">
                <a:solidFill>
                  <a:schemeClr val="tx1"/>
                </a:solidFill>
                <a:latin typeface="Arial" charset="0"/>
                <a:ea typeface="MS PGothic" charset="-128"/>
              </a:defRPr>
            </a:lvl2pPr>
            <a:lvl3pPr marL="1143000" indent="-228600">
              <a:defRPr sz="2400" i="1">
                <a:solidFill>
                  <a:schemeClr val="tx1"/>
                </a:solidFill>
                <a:latin typeface="Arial" charset="0"/>
                <a:ea typeface="MS PGothic" charset="-128"/>
              </a:defRPr>
            </a:lvl3pPr>
            <a:lvl4pPr marL="1600200" indent="-228600">
              <a:defRPr sz="2400" i="1">
                <a:solidFill>
                  <a:schemeClr val="tx1"/>
                </a:solidFill>
                <a:latin typeface="Arial" charset="0"/>
                <a:ea typeface="MS PGothic" charset="-128"/>
              </a:defRPr>
            </a:lvl4pPr>
            <a:lvl5pPr marL="2057400" indent="-228600">
              <a:defRPr sz="2400" i="1">
                <a:solidFill>
                  <a:schemeClr val="tx1"/>
                </a:solidFill>
                <a:latin typeface="Arial" charset="0"/>
                <a:ea typeface="MS PGothic" charset="-128"/>
              </a:defRPr>
            </a:lvl5pPr>
            <a:lvl6pPr marL="2514600" indent="-228600" eaLnBrk="0" fontAlgn="base" hangingPunct="0">
              <a:spcBef>
                <a:spcPct val="0"/>
              </a:spcBef>
              <a:spcAft>
                <a:spcPct val="0"/>
              </a:spcAft>
              <a:defRPr sz="2400" i="1">
                <a:solidFill>
                  <a:schemeClr val="tx1"/>
                </a:solidFill>
                <a:latin typeface="Arial" charset="0"/>
                <a:ea typeface="MS PGothic" charset="-128"/>
              </a:defRPr>
            </a:lvl6pPr>
            <a:lvl7pPr marL="2971800" indent="-228600" eaLnBrk="0" fontAlgn="base" hangingPunct="0">
              <a:spcBef>
                <a:spcPct val="0"/>
              </a:spcBef>
              <a:spcAft>
                <a:spcPct val="0"/>
              </a:spcAft>
              <a:defRPr sz="2400" i="1">
                <a:solidFill>
                  <a:schemeClr val="tx1"/>
                </a:solidFill>
                <a:latin typeface="Arial" charset="0"/>
                <a:ea typeface="MS PGothic" charset="-128"/>
              </a:defRPr>
            </a:lvl7pPr>
            <a:lvl8pPr marL="3429000" indent="-228600" eaLnBrk="0" fontAlgn="base" hangingPunct="0">
              <a:spcBef>
                <a:spcPct val="0"/>
              </a:spcBef>
              <a:spcAft>
                <a:spcPct val="0"/>
              </a:spcAft>
              <a:defRPr sz="2400" i="1">
                <a:solidFill>
                  <a:schemeClr val="tx1"/>
                </a:solidFill>
                <a:latin typeface="Arial" charset="0"/>
                <a:ea typeface="MS PGothic" charset="-128"/>
              </a:defRPr>
            </a:lvl8pPr>
            <a:lvl9pPr marL="3886200" indent="-228600" eaLnBrk="0" fontAlgn="base" hangingPunct="0">
              <a:spcBef>
                <a:spcPct val="0"/>
              </a:spcBef>
              <a:spcAft>
                <a:spcPct val="0"/>
              </a:spcAft>
              <a:defRPr sz="2400" i="1">
                <a:solidFill>
                  <a:schemeClr val="tx1"/>
                </a:solidFill>
                <a:latin typeface="Arial" charset="0"/>
                <a:ea typeface="MS PGothic" charset="-128"/>
              </a:defRPr>
            </a:lvl9pPr>
          </a:lstStyle>
          <a:p>
            <a:r>
              <a:rPr lang="en-US" altLang="en-US" sz="1400">
                <a:latin typeface="Calibri" charset="0"/>
              </a:rPr>
              <a:t>CPI</a:t>
            </a:r>
            <a:r>
              <a:rPr lang="en-US" altLang="en-US" sz="1400" baseline="-25000">
                <a:latin typeface="Calibri" charset="0"/>
              </a:rPr>
              <a:t>MEM</a:t>
            </a:r>
            <a:r>
              <a:rPr lang="en-US" altLang="en-US" sz="1400">
                <a:latin typeface="Calibri" charset="0"/>
              </a:rPr>
              <a:t> = average cycles per memory instruction</a:t>
            </a:r>
          </a:p>
          <a:p>
            <a:r>
              <a:rPr lang="en-US" altLang="en-US" sz="1400">
                <a:latin typeface="Calibri" charset="0"/>
              </a:rPr>
              <a:t>r</a:t>
            </a:r>
            <a:r>
              <a:rPr lang="en-US" altLang="en-US" sz="1400" baseline="-25000">
                <a:latin typeface="Calibri" charset="0"/>
              </a:rPr>
              <a:t>miss</a:t>
            </a:r>
            <a:r>
              <a:rPr lang="en-US" altLang="en-US" sz="1400">
                <a:latin typeface="Calibri" charset="0"/>
              </a:rPr>
              <a:t> = cache miss rate</a:t>
            </a:r>
          </a:p>
          <a:p>
            <a:r>
              <a:rPr lang="en-US" altLang="en-US" sz="1400">
                <a:latin typeface="Calibri" charset="0"/>
              </a:rPr>
              <a:t>r</a:t>
            </a:r>
            <a:r>
              <a:rPr lang="en-US" altLang="en-US" sz="1400" baseline="-25000">
                <a:latin typeface="Calibri" charset="0"/>
              </a:rPr>
              <a:t>hit</a:t>
            </a:r>
            <a:r>
              <a:rPr lang="en-US" altLang="en-US" sz="1400">
                <a:latin typeface="Calibri" charset="0"/>
              </a:rPr>
              <a:t> = cache hit rate</a:t>
            </a:r>
          </a:p>
          <a:p>
            <a:r>
              <a:rPr lang="en-US" altLang="en-US" sz="1400">
                <a:latin typeface="Calibri" charset="0"/>
              </a:rPr>
              <a:t>CPI</a:t>
            </a:r>
            <a:r>
              <a:rPr lang="en-US" altLang="en-US" sz="1400" baseline="-25000">
                <a:latin typeface="Calibri" charset="0"/>
              </a:rPr>
              <a:t>MEM-MISS</a:t>
            </a:r>
            <a:r>
              <a:rPr lang="en-US" altLang="en-US" sz="1400">
                <a:latin typeface="Calibri" charset="0"/>
              </a:rPr>
              <a:t> = cycles per cache miss</a:t>
            </a:r>
          </a:p>
          <a:p>
            <a:r>
              <a:rPr lang="en-US" altLang="en-US" sz="1400">
                <a:latin typeface="Calibri" charset="0"/>
              </a:rPr>
              <a:t>CPI</a:t>
            </a:r>
            <a:r>
              <a:rPr lang="en-US" altLang="en-US" sz="1400" baseline="-25000">
                <a:latin typeface="Calibri" charset="0"/>
              </a:rPr>
              <a:t>MEM-HIT</a:t>
            </a:r>
            <a:r>
              <a:rPr lang="en-US" altLang="en-US" sz="1400">
                <a:latin typeface="Calibri" charset="0"/>
              </a:rPr>
              <a:t>=cycles per cache hit</a:t>
            </a:r>
          </a:p>
          <a:p>
            <a:r>
              <a:rPr lang="en-US" altLang="en-US" sz="1400">
                <a:latin typeface="Calibri" charset="0"/>
              </a:rPr>
              <a:t>M</a:t>
            </a:r>
            <a:r>
              <a:rPr lang="en-US" altLang="en-US" sz="1400" baseline="-25000">
                <a:latin typeface="Calibri" charset="0"/>
              </a:rPr>
              <a:t>ALU</a:t>
            </a:r>
            <a:r>
              <a:rPr lang="en-US" altLang="en-US" sz="1400">
                <a:latin typeface="Calibri" charset="0"/>
              </a:rPr>
              <a:t> = instruction mix for ALU instructions</a:t>
            </a:r>
          </a:p>
          <a:p>
            <a:r>
              <a:rPr lang="en-US" altLang="en-US" sz="1400">
                <a:latin typeface="Calibri" charset="0"/>
              </a:rPr>
              <a:t>M</a:t>
            </a:r>
            <a:r>
              <a:rPr lang="en-US" altLang="en-US" sz="1400" baseline="-25000">
                <a:latin typeface="Calibri" charset="0"/>
              </a:rPr>
              <a:t>MEM</a:t>
            </a:r>
            <a:r>
              <a:rPr lang="en-US" altLang="en-US" sz="1400">
                <a:latin typeface="Calibri" charset="0"/>
              </a:rPr>
              <a:t> = instruction mix for memory access instruction</a:t>
            </a:r>
          </a:p>
        </p:txBody>
      </p:sp>
      <p:graphicFrame>
        <p:nvGraphicFramePr>
          <p:cNvPr id="40964" name="Content Placeholder 6"/>
          <p:cNvGraphicFramePr>
            <a:graphicFrameLocks noChangeAspect="1"/>
          </p:cNvGraphicFramePr>
          <p:nvPr/>
        </p:nvGraphicFramePr>
        <p:xfrm>
          <a:off x="1920876" y="1676400"/>
          <a:ext cx="8234363" cy="762000"/>
        </p:xfrm>
        <a:graphic>
          <a:graphicData uri="http://schemas.openxmlformats.org/presentationml/2006/ole">
            <mc:AlternateContent xmlns:mc="http://schemas.openxmlformats.org/markup-compatibility/2006">
              <mc:Choice xmlns:v="urn:schemas-microsoft-com:vml" Requires="v">
                <p:oleObj spid="_x0000_s5122" name="Equation" r:id="rId3" imgW="4940300" imgH="457200" progId="Equation.3">
                  <p:embed/>
                </p:oleObj>
              </mc:Choice>
              <mc:Fallback>
                <p:oleObj name="Equation" r:id="rId3" imgW="4940300" imgH="457200" progId="Equation.3">
                  <p:embed/>
                  <p:pic>
                    <p:nvPicPr>
                      <p:cNvPr id="40964" name="Content Placeholder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20876" y="1676400"/>
                        <a:ext cx="8234363"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93424892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2014538" y="388939"/>
            <a:ext cx="8216900" cy="561975"/>
          </a:xfrm>
          <a:prstGeom prst="rect">
            <a:avLst/>
          </a:prstGeom>
        </p:spPr>
        <p:txBody>
          <a:bodyPr/>
          <a:lstStyle>
            <a:lvl1pPr algn="l" rtl="0" eaLnBrk="0" fontAlgn="base" hangingPunct="0">
              <a:spcBef>
                <a:spcPct val="0"/>
              </a:spcBef>
              <a:spcAft>
                <a:spcPct val="0"/>
              </a:spcAft>
              <a:defRPr sz="3400" b="1">
                <a:solidFill>
                  <a:srgbClr val="B30838"/>
                </a:solidFill>
                <a:latin typeface="+mj-lt"/>
                <a:ea typeface="MS PGothic" panose="020B0600070205080204" pitchFamily="34" charset="-128"/>
                <a:cs typeface="MS PGothic" charset="0"/>
              </a:defRPr>
            </a:lvl1pPr>
            <a:lvl2pPr algn="l" rtl="0" eaLnBrk="0" fontAlgn="base" hangingPunct="0">
              <a:spcBef>
                <a:spcPct val="0"/>
              </a:spcBef>
              <a:spcAft>
                <a:spcPct val="0"/>
              </a:spcAft>
              <a:defRPr sz="3400" b="1">
                <a:solidFill>
                  <a:srgbClr val="B30838"/>
                </a:solidFill>
                <a:latin typeface="Arial" charset="0"/>
                <a:ea typeface="MS PGothic" panose="020B0600070205080204" pitchFamily="34" charset="-128"/>
                <a:cs typeface="MS PGothic" charset="0"/>
              </a:defRPr>
            </a:lvl2pPr>
            <a:lvl3pPr algn="l" rtl="0" eaLnBrk="0" fontAlgn="base" hangingPunct="0">
              <a:spcBef>
                <a:spcPct val="0"/>
              </a:spcBef>
              <a:spcAft>
                <a:spcPct val="0"/>
              </a:spcAft>
              <a:defRPr sz="3400" b="1">
                <a:solidFill>
                  <a:srgbClr val="B30838"/>
                </a:solidFill>
                <a:latin typeface="Arial" charset="0"/>
                <a:ea typeface="MS PGothic" panose="020B0600070205080204" pitchFamily="34" charset="-128"/>
                <a:cs typeface="MS PGothic" charset="0"/>
              </a:defRPr>
            </a:lvl3pPr>
            <a:lvl4pPr algn="l" rtl="0" eaLnBrk="0" fontAlgn="base" hangingPunct="0">
              <a:spcBef>
                <a:spcPct val="0"/>
              </a:spcBef>
              <a:spcAft>
                <a:spcPct val="0"/>
              </a:spcAft>
              <a:defRPr sz="3400" b="1">
                <a:solidFill>
                  <a:srgbClr val="B30838"/>
                </a:solidFill>
                <a:latin typeface="Arial" charset="0"/>
                <a:ea typeface="MS PGothic" panose="020B0600070205080204" pitchFamily="34" charset="-128"/>
                <a:cs typeface="MS PGothic" charset="0"/>
              </a:defRPr>
            </a:lvl4pPr>
            <a:lvl5pPr algn="l" rtl="0" eaLnBrk="0" fontAlgn="base" hangingPunct="0">
              <a:spcBef>
                <a:spcPct val="0"/>
              </a:spcBef>
              <a:spcAft>
                <a:spcPct val="0"/>
              </a:spcAft>
              <a:defRPr sz="3400" b="1">
                <a:solidFill>
                  <a:srgbClr val="B30838"/>
                </a:solidFill>
                <a:latin typeface="Arial" charset="0"/>
                <a:ea typeface="MS PGothic" panose="020B0600070205080204" pitchFamily="34" charset="-128"/>
                <a:cs typeface="MS PGothic" charset="0"/>
              </a:defRPr>
            </a:lvl5pPr>
            <a:lvl6pPr marL="457200" algn="l" rtl="0" fontAlgn="base">
              <a:spcBef>
                <a:spcPct val="0"/>
              </a:spcBef>
              <a:spcAft>
                <a:spcPct val="0"/>
              </a:spcAft>
              <a:defRPr sz="3400" b="1">
                <a:solidFill>
                  <a:schemeClr val="accent1"/>
                </a:solidFill>
                <a:latin typeface="Arial" charset="0"/>
                <a:ea typeface="ＭＳ Ｐゴシック" charset="-128"/>
              </a:defRPr>
            </a:lvl6pPr>
            <a:lvl7pPr marL="914400" algn="l" rtl="0" fontAlgn="base">
              <a:spcBef>
                <a:spcPct val="0"/>
              </a:spcBef>
              <a:spcAft>
                <a:spcPct val="0"/>
              </a:spcAft>
              <a:defRPr sz="3400" b="1">
                <a:solidFill>
                  <a:schemeClr val="accent1"/>
                </a:solidFill>
                <a:latin typeface="Arial" charset="0"/>
                <a:ea typeface="ＭＳ Ｐゴシック" charset="-128"/>
              </a:defRPr>
            </a:lvl7pPr>
            <a:lvl8pPr marL="1371600" algn="l" rtl="0" fontAlgn="base">
              <a:spcBef>
                <a:spcPct val="0"/>
              </a:spcBef>
              <a:spcAft>
                <a:spcPct val="0"/>
              </a:spcAft>
              <a:defRPr sz="3400" b="1">
                <a:solidFill>
                  <a:schemeClr val="accent1"/>
                </a:solidFill>
                <a:latin typeface="Arial" charset="0"/>
                <a:ea typeface="ＭＳ Ｐゴシック" charset="-128"/>
              </a:defRPr>
            </a:lvl8pPr>
            <a:lvl9pPr marL="1828800" algn="l" rtl="0" fontAlgn="base">
              <a:spcBef>
                <a:spcPct val="0"/>
              </a:spcBef>
              <a:spcAft>
                <a:spcPct val="0"/>
              </a:spcAft>
              <a:defRPr sz="3400" b="1">
                <a:solidFill>
                  <a:schemeClr val="accent1"/>
                </a:solidFill>
                <a:latin typeface="Arial" charset="0"/>
                <a:ea typeface="ＭＳ Ｐゴシック" charset="-128"/>
              </a:defRPr>
            </a:lvl9pPr>
          </a:lstStyle>
          <a:p>
            <a:pPr>
              <a:defRPr/>
            </a:pPr>
            <a:r>
              <a:rPr lang="en-US" kern="0"/>
              <a:t>Cache Performance: Example</a:t>
            </a:r>
            <a:endParaRPr lang="en-US" kern="0" dirty="0"/>
          </a:p>
        </p:txBody>
      </p:sp>
      <p:graphicFrame>
        <p:nvGraphicFramePr>
          <p:cNvPr id="41986" name="Object 2"/>
          <p:cNvGraphicFramePr>
            <a:graphicFrameLocks noChangeAspect="1"/>
          </p:cNvGraphicFramePr>
          <p:nvPr/>
        </p:nvGraphicFramePr>
        <p:xfrm>
          <a:off x="4648200" y="1143001"/>
          <a:ext cx="3206750" cy="1787525"/>
        </p:xfrm>
        <a:graphic>
          <a:graphicData uri="http://schemas.openxmlformats.org/presentationml/2006/ole">
            <mc:AlternateContent xmlns:mc="http://schemas.openxmlformats.org/markup-compatibility/2006">
              <mc:Choice xmlns:v="urn:schemas-microsoft-com:vml" Requires="v">
                <p:oleObj spid="_x0000_s6146" name="Equation" r:id="rId3" imgW="2120900" imgH="1181100" progId="Equation.3">
                  <p:embed/>
                </p:oleObj>
              </mc:Choice>
              <mc:Fallback>
                <p:oleObj name="Equation" r:id="rId3" imgW="2120900" imgH="1181100" progId="Equation.3">
                  <p:embed/>
                  <p:pic>
                    <p:nvPicPr>
                      <p:cNvPr id="41986"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48200" y="1143001"/>
                        <a:ext cx="3206750" cy="178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1987" name="Object 3"/>
          <p:cNvGraphicFramePr>
            <a:graphicFrameLocks noChangeAspect="1"/>
          </p:cNvGraphicFramePr>
          <p:nvPr/>
        </p:nvGraphicFramePr>
        <p:xfrm>
          <a:off x="2057400" y="1196975"/>
          <a:ext cx="1600200" cy="1970088"/>
        </p:xfrm>
        <a:graphic>
          <a:graphicData uri="http://schemas.openxmlformats.org/presentationml/2006/ole">
            <mc:AlternateContent xmlns:mc="http://schemas.openxmlformats.org/markup-compatibility/2006">
              <mc:Choice xmlns:v="urn:schemas-microsoft-com:vml" Requires="v">
                <p:oleObj spid="_x0000_s6147" name="Equation" r:id="rId5" imgW="1155700" imgH="1422400" progId="Equation.3">
                  <p:embed/>
                </p:oleObj>
              </mc:Choice>
              <mc:Fallback>
                <p:oleObj name="Equation" r:id="rId5" imgW="1155700" imgH="1422400" progId="Equation.3">
                  <p:embed/>
                  <p:pic>
                    <p:nvPicPr>
                      <p:cNvPr id="41987"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57400" y="1196975"/>
                        <a:ext cx="1600200" cy="1970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1988" name="Object 4"/>
          <p:cNvGraphicFramePr>
            <a:graphicFrameLocks noChangeAspect="1"/>
          </p:cNvGraphicFramePr>
          <p:nvPr/>
        </p:nvGraphicFramePr>
        <p:xfrm>
          <a:off x="1828800" y="3459164"/>
          <a:ext cx="3975100" cy="1539875"/>
        </p:xfrm>
        <a:graphic>
          <a:graphicData uri="http://schemas.openxmlformats.org/presentationml/2006/ole">
            <mc:AlternateContent xmlns:mc="http://schemas.openxmlformats.org/markup-compatibility/2006">
              <mc:Choice xmlns:v="urn:schemas-microsoft-com:vml" Requires="v">
                <p:oleObj spid="_x0000_s6148" name="Equation" r:id="rId7" imgW="2882900" imgH="1117600" progId="Equation.3">
                  <p:embed/>
                </p:oleObj>
              </mc:Choice>
              <mc:Fallback>
                <p:oleObj name="Equation" r:id="rId7" imgW="2882900" imgH="1117600" progId="Equation.3">
                  <p:embed/>
                  <p:pic>
                    <p:nvPicPr>
                      <p:cNvPr id="41988"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28800" y="3459164"/>
                        <a:ext cx="3975100" cy="1539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1989" name="Object 5"/>
          <p:cNvGraphicFramePr>
            <a:graphicFrameLocks noChangeAspect="1"/>
          </p:cNvGraphicFramePr>
          <p:nvPr/>
        </p:nvGraphicFramePr>
        <p:xfrm>
          <a:off x="5943600" y="3352800"/>
          <a:ext cx="4521200" cy="1752600"/>
        </p:xfrm>
        <a:graphic>
          <a:graphicData uri="http://schemas.openxmlformats.org/presentationml/2006/ole">
            <mc:AlternateContent xmlns:mc="http://schemas.openxmlformats.org/markup-compatibility/2006">
              <mc:Choice xmlns:v="urn:schemas-microsoft-com:vml" Requires="v">
                <p:oleObj spid="_x0000_s6149" name="Equation" r:id="rId9" imgW="2882900" imgH="1117600" progId="Equation.3">
                  <p:embed/>
                </p:oleObj>
              </mc:Choice>
              <mc:Fallback>
                <p:oleObj name="Equation" r:id="rId9" imgW="2882900" imgH="1117600" progId="Equation.3">
                  <p:embed/>
                  <p:pic>
                    <p:nvPicPr>
                      <p:cNvPr id="41989" name="Object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943600" y="3352800"/>
                        <a:ext cx="4521200"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6427938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938202-5974-4BF2-A863-5DD4DE4F7A8F}"/>
              </a:ext>
            </a:extLst>
          </p:cNvPr>
          <p:cNvSpPr>
            <a:spLocks noGrp="1"/>
          </p:cNvSpPr>
          <p:nvPr>
            <p:ph type="title"/>
          </p:nvPr>
        </p:nvSpPr>
        <p:spPr/>
        <p:txBody>
          <a:bodyPr/>
          <a:lstStyle/>
          <a:p>
            <a:r>
              <a:rPr lang="en-CA" dirty="0"/>
              <a:t>Sri Note on Cache</a:t>
            </a:r>
          </a:p>
        </p:txBody>
      </p:sp>
      <p:sp>
        <p:nvSpPr>
          <p:cNvPr id="3" name="Content Placeholder 2">
            <a:extLst>
              <a:ext uri="{FF2B5EF4-FFF2-40B4-BE49-F238E27FC236}">
                <a16:creationId xmlns:a16="http://schemas.microsoft.com/office/drawing/2014/main" id="{A483E10A-9766-43C3-A28B-3CDA3C62A28F}"/>
              </a:ext>
            </a:extLst>
          </p:cNvPr>
          <p:cNvSpPr>
            <a:spLocks noGrp="1"/>
          </p:cNvSpPr>
          <p:nvPr>
            <p:ph idx="1"/>
          </p:nvPr>
        </p:nvSpPr>
        <p:spPr/>
        <p:txBody>
          <a:bodyPr/>
          <a:lstStyle/>
          <a:p>
            <a:r>
              <a:rPr lang="en-CA" dirty="0"/>
              <a:t>There are different caching strategies, both high and low level</a:t>
            </a:r>
          </a:p>
          <a:p>
            <a:endParaRPr lang="en-CA" dirty="0"/>
          </a:p>
          <a:p>
            <a:r>
              <a:rPr lang="en-CA" dirty="0"/>
              <a:t>At a high level strategies are things like Write through, read through etc. </a:t>
            </a:r>
          </a:p>
          <a:p>
            <a:endParaRPr lang="en-CA" dirty="0"/>
          </a:p>
          <a:p>
            <a:r>
              <a:rPr lang="en-CA" dirty="0"/>
              <a:t>Low level you have cache </a:t>
            </a:r>
            <a:r>
              <a:rPr lang="en-CA" dirty="0" err="1"/>
              <a:t>tradeoffs</a:t>
            </a:r>
            <a:r>
              <a:rPr lang="en-CA" dirty="0"/>
              <a:t> between search/hit rate – basically you can use a regular cache system (direct mapped) which is easier to implement and faster to access, or associative, which searches for the object in cache, but is more likely to have </a:t>
            </a:r>
            <a:r>
              <a:rPr lang="en-CA"/>
              <a:t>it there.  </a:t>
            </a:r>
            <a:endParaRPr lang="en-CA" dirty="0"/>
          </a:p>
        </p:txBody>
      </p:sp>
    </p:spTree>
    <p:extLst>
      <p:ext uri="{BB962C8B-B14F-4D97-AF65-F5344CB8AC3E}">
        <p14:creationId xmlns:p14="http://schemas.microsoft.com/office/powerpoint/2010/main" val="303903675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2"/>
          <p:cNvSpPr txBox="1">
            <a:spLocks/>
          </p:cNvSpPr>
          <p:nvPr/>
        </p:nvSpPr>
        <p:spPr>
          <a:xfrm>
            <a:off x="1600200" y="123826"/>
            <a:ext cx="8763000" cy="561975"/>
          </a:xfrm>
          <a:prstGeom prst="rect">
            <a:avLst/>
          </a:prstGeom>
        </p:spPr>
        <p:txBody>
          <a:bodyPr/>
          <a:lstStyle>
            <a:lvl1pPr algn="l" rtl="0" eaLnBrk="0" fontAlgn="base" hangingPunct="0">
              <a:spcBef>
                <a:spcPct val="0"/>
              </a:spcBef>
              <a:spcAft>
                <a:spcPct val="0"/>
              </a:spcAft>
              <a:defRPr sz="3400" b="1">
                <a:solidFill>
                  <a:srgbClr val="B30838"/>
                </a:solidFill>
                <a:latin typeface="+mj-lt"/>
                <a:ea typeface="MS PGothic" panose="020B0600070205080204" pitchFamily="34" charset="-128"/>
                <a:cs typeface="MS PGothic" charset="0"/>
              </a:defRPr>
            </a:lvl1pPr>
            <a:lvl2pPr algn="l" rtl="0" eaLnBrk="0" fontAlgn="base" hangingPunct="0">
              <a:spcBef>
                <a:spcPct val="0"/>
              </a:spcBef>
              <a:spcAft>
                <a:spcPct val="0"/>
              </a:spcAft>
              <a:defRPr sz="3400" b="1">
                <a:solidFill>
                  <a:srgbClr val="B30838"/>
                </a:solidFill>
                <a:latin typeface="Arial" charset="0"/>
                <a:ea typeface="MS PGothic" panose="020B0600070205080204" pitchFamily="34" charset="-128"/>
                <a:cs typeface="MS PGothic" charset="0"/>
              </a:defRPr>
            </a:lvl2pPr>
            <a:lvl3pPr algn="l" rtl="0" eaLnBrk="0" fontAlgn="base" hangingPunct="0">
              <a:spcBef>
                <a:spcPct val="0"/>
              </a:spcBef>
              <a:spcAft>
                <a:spcPct val="0"/>
              </a:spcAft>
              <a:defRPr sz="3400" b="1">
                <a:solidFill>
                  <a:srgbClr val="B30838"/>
                </a:solidFill>
                <a:latin typeface="Arial" charset="0"/>
                <a:ea typeface="MS PGothic" panose="020B0600070205080204" pitchFamily="34" charset="-128"/>
                <a:cs typeface="MS PGothic" charset="0"/>
              </a:defRPr>
            </a:lvl3pPr>
            <a:lvl4pPr algn="l" rtl="0" eaLnBrk="0" fontAlgn="base" hangingPunct="0">
              <a:spcBef>
                <a:spcPct val="0"/>
              </a:spcBef>
              <a:spcAft>
                <a:spcPct val="0"/>
              </a:spcAft>
              <a:defRPr sz="3400" b="1">
                <a:solidFill>
                  <a:srgbClr val="B30838"/>
                </a:solidFill>
                <a:latin typeface="Arial" charset="0"/>
                <a:ea typeface="MS PGothic" panose="020B0600070205080204" pitchFamily="34" charset="-128"/>
                <a:cs typeface="MS PGothic" charset="0"/>
              </a:defRPr>
            </a:lvl4pPr>
            <a:lvl5pPr algn="l" rtl="0" eaLnBrk="0" fontAlgn="base" hangingPunct="0">
              <a:spcBef>
                <a:spcPct val="0"/>
              </a:spcBef>
              <a:spcAft>
                <a:spcPct val="0"/>
              </a:spcAft>
              <a:defRPr sz="3400" b="1">
                <a:solidFill>
                  <a:srgbClr val="B30838"/>
                </a:solidFill>
                <a:latin typeface="Arial" charset="0"/>
                <a:ea typeface="MS PGothic" panose="020B0600070205080204" pitchFamily="34" charset="-128"/>
                <a:cs typeface="MS PGothic" charset="0"/>
              </a:defRPr>
            </a:lvl5pPr>
            <a:lvl6pPr marL="457200" algn="l" rtl="0" fontAlgn="base">
              <a:spcBef>
                <a:spcPct val="0"/>
              </a:spcBef>
              <a:spcAft>
                <a:spcPct val="0"/>
              </a:spcAft>
              <a:defRPr sz="3400" b="1">
                <a:solidFill>
                  <a:schemeClr val="accent1"/>
                </a:solidFill>
                <a:latin typeface="Arial" charset="0"/>
                <a:ea typeface="ＭＳ Ｐゴシック" charset="-128"/>
              </a:defRPr>
            </a:lvl6pPr>
            <a:lvl7pPr marL="914400" algn="l" rtl="0" fontAlgn="base">
              <a:spcBef>
                <a:spcPct val="0"/>
              </a:spcBef>
              <a:spcAft>
                <a:spcPct val="0"/>
              </a:spcAft>
              <a:defRPr sz="3400" b="1">
                <a:solidFill>
                  <a:schemeClr val="accent1"/>
                </a:solidFill>
                <a:latin typeface="Arial" charset="0"/>
                <a:ea typeface="ＭＳ Ｐゴシック" charset="-128"/>
              </a:defRPr>
            </a:lvl7pPr>
            <a:lvl8pPr marL="1371600" algn="l" rtl="0" fontAlgn="base">
              <a:spcBef>
                <a:spcPct val="0"/>
              </a:spcBef>
              <a:spcAft>
                <a:spcPct val="0"/>
              </a:spcAft>
              <a:defRPr sz="3400" b="1">
                <a:solidFill>
                  <a:schemeClr val="accent1"/>
                </a:solidFill>
                <a:latin typeface="Arial" charset="0"/>
                <a:ea typeface="ＭＳ Ｐゴシック" charset="-128"/>
              </a:defRPr>
            </a:lvl8pPr>
            <a:lvl9pPr marL="1828800" algn="l" rtl="0" fontAlgn="base">
              <a:spcBef>
                <a:spcPct val="0"/>
              </a:spcBef>
              <a:spcAft>
                <a:spcPct val="0"/>
              </a:spcAft>
              <a:defRPr sz="3400" b="1">
                <a:solidFill>
                  <a:schemeClr val="accent1"/>
                </a:solidFill>
                <a:latin typeface="Arial" charset="0"/>
                <a:ea typeface="ＭＳ Ｐゴシック" charset="-128"/>
              </a:defRPr>
            </a:lvl9pPr>
          </a:lstStyle>
          <a:p>
            <a:pPr>
              <a:defRPr/>
            </a:pPr>
            <a:r>
              <a:rPr lang="en-US" kern="0"/>
              <a:t>Topics</a:t>
            </a:r>
            <a:endParaRPr lang="en-US" kern="0" dirty="0"/>
          </a:p>
        </p:txBody>
      </p:sp>
      <p:sp>
        <p:nvSpPr>
          <p:cNvPr id="44034" name="Content Placeholder 2"/>
          <p:cNvSpPr txBox="1">
            <a:spLocks/>
          </p:cNvSpPr>
          <p:nvPr/>
        </p:nvSpPr>
        <p:spPr bwMode="auto">
          <a:xfrm>
            <a:off x="1752600" y="685800"/>
            <a:ext cx="5029200" cy="502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400" i="1">
                <a:solidFill>
                  <a:schemeClr val="tx1"/>
                </a:solidFill>
                <a:latin typeface="Arial" charset="0"/>
                <a:ea typeface="MS PGothic" charset="-128"/>
              </a:defRPr>
            </a:lvl1pPr>
            <a:lvl2pPr marL="742950" indent="-285750">
              <a:defRPr sz="2400" i="1">
                <a:solidFill>
                  <a:schemeClr val="tx1"/>
                </a:solidFill>
                <a:latin typeface="Arial" charset="0"/>
                <a:ea typeface="MS PGothic" charset="-128"/>
              </a:defRPr>
            </a:lvl2pPr>
            <a:lvl3pPr marL="1143000" indent="-228600">
              <a:defRPr sz="2400" i="1">
                <a:solidFill>
                  <a:schemeClr val="tx1"/>
                </a:solidFill>
                <a:latin typeface="Arial" charset="0"/>
                <a:ea typeface="MS PGothic" charset="-128"/>
              </a:defRPr>
            </a:lvl3pPr>
            <a:lvl4pPr marL="1600200" indent="-228600">
              <a:defRPr sz="2400" i="1">
                <a:solidFill>
                  <a:schemeClr val="tx1"/>
                </a:solidFill>
                <a:latin typeface="Arial" charset="0"/>
                <a:ea typeface="MS PGothic" charset="-128"/>
              </a:defRPr>
            </a:lvl4pPr>
            <a:lvl5pPr marL="2057400" indent="-228600">
              <a:defRPr sz="2400" i="1">
                <a:solidFill>
                  <a:schemeClr val="tx1"/>
                </a:solidFill>
                <a:latin typeface="Arial" charset="0"/>
                <a:ea typeface="MS PGothic" charset="-128"/>
              </a:defRPr>
            </a:lvl5pPr>
            <a:lvl6pPr marL="2514600" indent="-228600" eaLnBrk="0" fontAlgn="base" hangingPunct="0">
              <a:spcBef>
                <a:spcPct val="0"/>
              </a:spcBef>
              <a:spcAft>
                <a:spcPct val="0"/>
              </a:spcAft>
              <a:defRPr sz="2400" i="1">
                <a:solidFill>
                  <a:schemeClr val="tx1"/>
                </a:solidFill>
                <a:latin typeface="Arial" charset="0"/>
                <a:ea typeface="MS PGothic" charset="-128"/>
              </a:defRPr>
            </a:lvl6pPr>
            <a:lvl7pPr marL="2971800" indent="-228600" eaLnBrk="0" fontAlgn="base" hangingPunct="0">
              <a:spcBef>
                <a:spcPct val="0"/>
              </a:spcBef>
              <a:spcAft>
                <a:spcPct val="0"/>
              </a:spcAft>
              <a:defRPr sz="2400" i="1">
                <a:solidFill>
                  <a:schemeClr val="tx1"/>
                </a:solidFill>
                <a:latin typeface="Arial" charset="0"/>
                <a:ea typeface="MS PGothic" charset="-128"/>
              </a:defRPr>
            </a:lvl7pPr>
            <a:lvl8pPr marL="3429000" indent="-228600" eaLnBrk="0" fontAlgn="base" hangingPunct="0">
              <a:spcBef>
                <a:spcPct val="0"/>
              </a:spcBef>
              <a:spcAft>
                <a:spcPct val="0"/>
              </a:spcAft>
              <a:defRPr sz="2400" i="1">
                <a:solidFill>
                  <a:schemeClr val="tx1"/>
                </a:solidFill>
                <a:latin typeface="Arial" charset="0"/>
                <a:ea typeface="MS PGothic" charset="-128"/>
              </a:defRPr>
            </a:lvl8pPr>
            <a:lvl9pPr marL="3886200" indent="-228600" eaLnBrk="0" fontAlgn="base" hangingPunct="0">
              <a:spcBef>
                <a:spcPct val="0"/>
              </a:spcBef>
              <a:spcAft>
                <a:spcPct val="0"/>
              </a:spcAft>
              <a:defRPr sz="2400" i="1">
                <a:solidFill>
                  <a:schemeClr val="tx1"/>
                </a:solidFill>
                <a:latin typeface="Arial" charset="0"/>
                <a:ea typeface="MS PGothic" charset="-128"/>
              </a:defRPr>
            </a:lvl9pPr>
          </a:lstStyle>
          <a:p>
            <a:pPr>
              <a:spcBef>
                <a:spcPct val="20000"/>
              </a:spcBef>
              <a:buFontTx/>
              <a:buChar char="•"/>
            </a:pPr>
            <a:r>
              <a:rPr lang="en-US" altLang="en-US" sz="2000" i="0" dirty="0">
                <a:solidFill>
                  <a:srgbClr val="7F7F7F"/>
                </a:solidFill>
              </a:rPr>
              <a:t>Introduction</a:t>
            </a:r>
          </a:p>
          <a:p>
            <a:pPr>
              <a:spcBef>
                <a:spcPct val="20000"/>
              </a:spcBef>
              <a:buFontTx/>
              <a:buChar char="•"/>
            </a:pPr>
            <a:r>
              <a:rPr lang="en-US" altLang="en-US" sz="2000" i="0" dirty="0">
                <a:solidFill>
                  <a:srgbClr val="7F7F7F"/>
                </a:solidFill>
              </a:rPr>
              <a:t>SMP Context</a:t>
            </a:r>
          </a:p>
          <a:p>
            <a:pPr>
              <a:spcBef>
                <a:spcPct val="20000"/>
              </a:spcBef>
              <a:buFontTx/>
              <a:buChar char="•"/>
            </a:pPr>
            <a:r>
              <a:rPr lang="en-US" altLang="en-US" sz="2000" i="0" dirty="0">
                <a:solidFill>
                  <a:srgbClr val="7F7F7F"/>
                </a:solidFill>
              </a:rPr>
              <a:t>Performance: Amdahl</a:t>
            </a:r>
            <a:r>
              <a:rPr lang="ja-JP" altLang="en-US" sz="2000" i="0" dirty="0">
                <a:solidFill>
                  <a:srgbClr val="7F7F7F"/>
                </a:solidFill>
              </a:rPr>
              <a:t>’</a:t>
            </a:r>
            <a:r>
              <a:rPr lang="en-US" altLang="ja-JP" sz="2000" i="0" dirty="0">
                <a:solidFill>
                  <a:srgbClr val="7F7F7F"/>
                </a:solidFill>
              </a:rPr>
              <a:t>s Law</a:t>
            </a:r>
          </a:p>
          <a:p>
            <a:pPr>
              <a:spcBef>
                <a:spcPct val="20000"/>
              </a:spcBef>
              <a:buFontTx/>
              <a:buChar char="•"/>
            </a:pPr>
            <a:r>
              <a:rPr lang="en-US" altLang="en-US" sz="2000" i="0" dirty="0">
                <a:solidFill>
                  <a:srgbClr val="7F7F7F"/>
                </a:solidFill>
              </a:rPr>
              <a:t>SMP System structure</a:t>
            </a:r>
          </a:p>
          <a:p>
            <a:pPr>
              <a:spcBef>
                <a:spcPct val="20000"/>
              </a:spcBef>
              <a:buFontTx/>
              <a:buChar char="•"/>
            </a:pPr>
            <a:r>
              <a:rPr lang="en-US" altLang="en-US" sz="2000" i="0" dirty="0">
                <a:solidFill>
                  <a:srgbClr val="7F7F7F"/>
                </a:solidFill>
              </a:rPr>
              <a:t>Processor core</a:t>
            </a:r>
          </a:p>
          <a:p>
            <a:pPr>
              <a:spcBef>
                <a:spcPct val="20000"/>
              </a:spcBef>
              <a:buFontTx/>
              <a:buChar char="•"/>
            </a:pPr>
            <a:r>
              <a:rPr lang="en-US" altLang="en-US" sz="2000" i="0" dirty="0">
                <a:solidFill>
                  <a:srgbClr val="7F7F7F"/>
                </a:solidFill>
              </a:rPr>
              <a:t>Memory System</a:t>
            </a:r>
          </a:p>
          <a:p>
            <a:pPr>
              <a:spcBef>
                <a:spcPct val="20000"/>
              </a:spcBef>
              <a:buFontTx/>
              <a:buChar char="•"/>
            </a:pPr>
            <a:r>
              <a:rPr lang="en-US" altLang="en-US" sz="2000" i="0" dirty="0">
                <a:solidFill>
                  <a:srgbClr val="7D110C"/>
                </a:solidFill>
              </a:rPr>
              <a:t>Chip set</a:t>
            </a:r>
          </a:p>
          <a:p>
            <a:pPr>
              <a:spcBef>
                <a:spcPct val="20000"/>
              </a:spcBef>
              <a:buFontTx/>
              <a:buChar char="•"/>
            </a:pPr>
            <a:r>
              <a:rPr lang="en-US" altLang="en-US" sz="2000" i="0" dirty="0">
                <a:solidFill>
                  <a:srgbClr val="7F7F7F"/>
                </a:solidFill>
              </a:rPr>
              <a:t>South Bridge – I/O</a:t>
            </a:r>
          </a:p>
          <a:p>
            <a:pPr>
              <a:spcBef>
                <a:spcPct val="20000"/>
              </a:spcBef>
              <a:buFontTx/>
              <a:buChar char="•"/>
            </a:pPr>
            <a:r>
              <a:rPr lang="en-US" altLang="en-US" sz="2000" i="0" dirty="0">
                <a:solidFill>
                  <a:srgbClr val="7F7F7F"/>
                </a:solidFill>
              </a:rPr>
              <a:t>Performance Issues</a:t>
            </a:r>
          </a:p>
          <a:p>
            <a:pPr eaLnBrk="1" hangingPunct="1">
              <a:lnSpc>
                <a:spcPct val="80000"/>
              </a:lnSpc>
              <a:spcBef>
                <a:spcPct val="20000"/>
              </a:spcBef>
            </a:pPr>
            <a:endParaRPr lang="en-US" altLang="en-US" sz="2000" i="0" dirty="0"/>
          </a:p>
        </p:txBody>
      </p:sp>
      <p:pic>
        <p:nvPicPr>
          <p:cNvPr id="44035"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76201"/>
            <a:ext cx="3740150" cy="6030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7712620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1622426" y="357189"/>
            <a:ext cx="8867775" cy="561975"/>
          </a:xfrm>
          <a:prstGeom prst="rect">
            <a:avLst/>
          </a:prstGeom>
        </p:spPr>
        <p:txBody>
          <a:bodyPr>
            <a:normAutofit lnSpcReduction="10000"/>
          </a:bodyPr>
          <a:lstStyle>
            <a:lvl1pPr algn="l" rtl="0" eaLnBrk="0" fontAlgn="base" hangingPunct="0">
              <a:spcBef>
                <a:spcPct val="0"/>
              </a:spcBef>
              <a:spcAft>
                <a:spcPct val="0"/>
              </a:spcAft>
              <a:defRPr sz="3400" b="1">
                <a:solidFill>
                  <a:srgbClr val="B30838"/>
                </a:solidFill>
                <a:latin typeface="+mj-lt"/>
                <a:ea typeface="MS PGothic" panose="020B0600070205080204" pitchFamily="34" charset="-128"/>
                <a:cs typeface="MS PGothic" charset="0"/>
              </a:defRPr>
            </a:lvl1pPr>
            <a:lvl2pPr algn="l" rtl="0" eaLnBrk="0" fontAlgn="base" hangingPunct="0">
              <a:spcBef>
                <a:spcPct val="0"/>
              </a:spcBef>
              <a:spcAft>
                <a:spcPct val="0"/>
              </a:spcAft>
              <a:defRPr sz="3400" b="1">
                <a:solidFill>
                  <a:srgbClr val="B30838"/>
                </a:solidFill>
                <a:latin typeface="Arial" charset="0"/>
                <a:ea typeface="MS PGothic" panose="020B0600070205080204" pitchFamily="34" charset="-128"/>
                <a:cs typeface="MS PGothic" charset="0"/>
              </a:defRPr>
            </a:lvl2pPr>
            <a:lvl3pPr algn="l" rtl="0" eaLnBrk="0" fontAlgn="base" hangingPunct="0">
              <a:spcBef>
                <a:spcPct val="0"/>
              </a:spcBef>
              <a:spcAft>
                <a:spcPct val="0"/>
              </a:spcAft>
              <a:defRPr sz="3400" b="1">
                <a:solidFill>
                  <a:srgbClr val="B30838"/>
                </a:solidFill>
                <a:latin typeface="Arial" charset="0"/>
                <a:ea typeface="MS PGothic" panose="020B0600070205080204" pitchFamily="34" charset="-128"/>
                <a:cs typeface="MS PGothic" charset="0"/>
              </a:defRPr>
            </a:lvl3pPr>
            <a:lvl4pPr algn="l" rtl="0" eaLnBrk="0" fontAlgn="base" hangingPunct="0">
              <a:spcBef>
                <a:spcPct val="0"/>
              </a:spcBef>
              <a:spcAft>
                <a:spcPct val="0"/>
              </a:spcAft>
              <a:defRPr sz="3400" b="1">
                <a:solidFill>
                  <a:srgbClr val="B30838"/>
                </a:solidFill>
                <a:latin typeface="Arial" charset="0"/>
                <a:ea typeface="MS PGothic" panose="020B0600070205080204" pitchFamily="34" charset="-128"/>
                <a:cs typeface="MS PGothic" charset="0"/>
              </a:defRPr>
            </a:lvl4pPr>
            <a:lvl5pPr algn="l" rtl="0" eaLnBrk="0" fontAlgn="base" hangingPunct="0">
              <a:spcBef>
                <a:spcPct val="0"/>
              </a:spcBef>
              <a:spcAft>
                <a:spcPct val="0"/>
              </a:spcAft>
              <a:defRPr sz="3400" b="1">
                <a:solidFill>
                  <a:srgbClr val="B30838"/>
                </a:solidFill>
                <a:latin typeface="Arial" charset="0"/>
                <a:ea typeface="MS PGothic" panose="020B0600070205080204" pitchFamily="34" charset="-128"/>
                <a:cs typeface="MS PGothic" charset="0"/>
              </a:defRPr>
            </a:lvl5pPr>
            <a:lvl6pPr marL="457200" algn="l" rtl="0" fontAlgn="base">
              <a:spcBef>
                <a:spcPct val="0"/>
              </a:spcBef>
              <a:spcAft>
                <a:spcPct val="0"/>
              </a:spcAft>
              <a:defRPr sz="3400" b="1">
                <a:solidFill>
                  <a:schemeClr val="accent1"/>
                </a:solidFill>
                <a:latin typeface="Arial" charset="0"/>
                <a:ea typeface="ＭＳ Ｐゴシック" charset="-128"/>
              </a:defRPr>
            </a:lvl6pPr>
            <a:lvl7pPr marL="914400" algn="l" rtl="0" fontAlgn="base">
              <a:spcBef>
                <a:spcPct val="0"/>
              </a:spcBef>
              <a:spcAft>
                <a:spcPct val="0"/>
              </a:spcAft>
              <a:defRPr sz="3400" b="1">
                <a:solidFill>
                  <a:schemeClr val="accent1"/>
                </a:solidFill>
                <a:latin typeface="Arial" charset="0"/>
                <a:ea typeface="ＭＳ Ｐゴシック" charset="-128"/>
              </a:defRPr>
            </a:lvl7pPr>
            <a:lvl8pPr marL="1371600" algn="l" rtl="0" fontAlgn="base">
              <a:spcBef>
                <a:spcPct val="0"/>
              </a:spcBef>
              <a:spcAft>
                <a:spcPct val="0"/>
              </a:spcAft>
              <a:defRPr sz="3400" b="1">
                <a:solidFill>
                  <a:schemeClr val="accent1"/>
                </a:solidFill>
                <a:latin typeface="Arial" charset="0"/>
                <a:ea typeface="ＭＳ Ｐゴシック" charset="-128"/>
              </a:defRPr>
            </a:lvl8pPr>
            <a:lvl9pPr marL="1828800" algn="l" rtl="0" fontAlgn="base">
              <a:spcBef>
                <a:spcPct val="0"/>
              </a:spcBef>
              <a:spcAft>
                <a:spcPct val="0"/>
              </a:spcAft>
              <a:defRPr sz="3400" b="1">
                <a:solidFill>
                  <a:schemeClr val="accent1"/>
                </a:solidFill>
                <a:latin typeface="Arial" charset="0"/>
                <a:ea typeface="ＭＳ Ｐゴシック" charset="-128"/>
              </a:defRPr>
            </a:lvl9pPr>
          </a:lstStyle>
          <a:p>
            <a:pPr>
              <a:defRPr/>
            </a:pPr>
            <a:r>
              <a:rPr lang="en-US" kern="0"/>
              <a:t>Motherboard Chipset	</a:t>
            </a:r>
            <a:endParaRPr lang="en-US" kern="0" dirty="0"/>
          </a:p>
        </p:txBody>
      </p:sp>
      <p:sp>
        <p:nvSpPr>
          <p:cNvPr id="45058" name="Content Placeholder 2"/>
          <p:cNvSpPr txBox="1">
            <a:spLocks/>
          </p:cNvSpPr>
          <p:nvPr/>
        </p:nvSpPr>
        <p:spPr bwMode="auto">
          <a:xfrm>
            <a:off x="2209800" y="1295401"/>
            <a:ext cx="7772400" cy="4945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169863" indent="-169863">
              <a:defRPr sz="2400" i="1">
                <a:solidFill>
                  <a:schemeClr val="tx1"/>
                </a:solidFill>
                <a:latin typeface="Arial" charset="0"/>
                <a:ea typeface="MS PGothic" charset="-128"/>
              </a:defRPr>
            </a:lvl1pPr>
            <a:lvl2pPr marL="460375" indent="-169863">
              <a:defRPr sz="2400" i="1">
                <a:solidFill>
                  <a:schemeClr val="tx1"/>
                </a:solidFill>
                <a:latin typeface="Arial" charset="0"/>
                <a:ea typeface="MS PGothic" charset="-128"/>
              </a:defRPr>
            </a:lvl2pPr>
            <a:lvl3pPr marL="1143000" indent="-228600">
              <a:defRPr sz="2400" i="1">
                <a:solidFill>
                  <a:schemeClr val="tx1"/>
                </a:solidFill>
                <a:latin typeface="Arial" charset="0"/>
                <a:ea typeface="MS PGothic" charset="-128"/>
              </a:defRPr>
            </a:lvl3pPr>
            <a:lvl4pPr marL="1600200" indent="-228600">
              <a:defRPr sz="2400" i="1">
                <a:solidFill>
                  <a:schemeClr val="tx1"/>
                </a:solidFill>
                <a:latin typeface="Arial" charset="0"/>
                <a:ea typeface="MS PGothic" charset="-128"/>
              </a:defRPr>
            </a:lvl4pPr>
            <a:lvl5pPr marL="2057400" indent="-228600">
              <a:defRPr sz="2400" i="1">
                <a:solidFill>
                  <a:schemeClr val="tx1"/>
                </a:solidFill>
                <a:latin typeface="Arial" charset="0"/>
                <a:ea typeface="MS PGothic" charset="-128"/>
              </a:defRPr>
            </a:lvl5pPr>
            <a:lvl6pPr marL="2514600" indent="-228600" eaLnBrk="0" fontAlgn="base" hangingPunct="0">
              <a:spcBef>
                <a:spcPct val="0"/>
              </a:spcBef>
              <a:spcAft>
                <a:spcPct val="0"/>
              </a:spcAft>
              <a:defRPr sz="2400" i="1">
                <a:solidFill>
                  <a:schemeClr val="tx1"/>
                </a:solidFill>
                <a:latin typeface="Arial" charset="0"/>
                <a:ea typeface="MS PGothic" charset="-128"/>
              </a:defRPr>
            </a:lvl6pPr>
            <a:lvl7pPr marL="2971800" indent="-228600" eaLnBrk="0" fontAlgn="base" hangingPunct="0">
              <a:spcBef>
                <a:spcPct val="0"/>
              </a:spcBef>
              <a:spcAft>
                <a:spcPct val="0"/>
              </a:spcAft>
              <a:defRPr sz="2400" i="1">
                <a:solidFill>
                  <a:schemeClr val="tx1"/>
                </a:solidFill>
                <a:latin typeface="Arial" charset="0"/>
                <a:ea typeface="MS PGothic" charset="-128"/>
              </a:defRPr>
            </a:lvl7pPr>
            <a:lvl8pPr marL="3429000" indent="-228600" eaLnBrk="0" fontAlgn="base" hangingPunct="0">
              <a:spcBef>
                <a:spcPct val="0"/>
              </a:spcBef>
              <a:spcAft>
                <a:spcPct val="0"/>
              </a:spcAft>
              <a:defRPr sz="2400" i="1">
                <a:solidFill>
                  <a:schemeClr val="tx1"/>
                </a:solidFill>
                <a:latin typeface="Arial" charset="0"/>
                <a:ea typeface="MS PGothic" charset="-128"/>
              </a:defRPr>
            </a:lvl8pPr>
            <a:lvl9pPr marL="3886200" indent="-228600" eaLnBrk="0" fontAlgn="base" hangingPunct="0">
              <a:spcBef>
                <a:spcPct val="0"/>
              </a:spcBef>
              <a:spcAft>
                <a:spcPct val="0"/>
              </a:spcAft>
              <a:defRPr sz="2400" i="1">
                <a:solidFill>
                  <a:schemeClr val="tx1"/>
                </a:solidFill>
                <a:latin typeface="Arial" charset="0"/>
                <a:ea typeface="MS PGothic" charset="-128"/>
              </a:defRPr>
            </a:lvl9pPr>
          </a:lstStyle>
          <a:p>
            <a:pPr eaLnBrk="1" hangingPunct="1">
              <a:lnSpc>
                <a:spcPct val="95000"/>
              </a:lnSpc>
              <a:spcBef>
                <a:spcPct val="35000"/>
              </a:spcBef>
              <a:buFontTx/>
              <a:buChar char="•"/>
            </a:pPr>
            <a:r>
              <a:rPr lang="en-US" altLang="en-US" sz="1800" i="0">
                <a:solidFill>
                  <a:srgbClr val="333333"/>
                </a:solidFill>
              </a:rPr>
              <a:t>Provides core functionality of motherboard</a:t>
            </a:r>
          </a:p>
          <a:p>
            <a:pPr eaLnBrk="1" hangingPunct="1">
              <a:lnSpc>
                <a:spcPct val="95000"/>
              </a:lnSpc>
              <a:spcBef>
                <a:spcPct val="35000"/>
              </a:spcBef>
              <a:buFontTx/>
              <a:buChar char="•"/>
            </a:pPr>
            <a:r>
              <a:rPr lang="en-US" altLang="en-US" sz="1800" i="0">
                <a:solidFill>
                  <a:srgbClr val="333333"/>
                </a:solidFill>
              </a:rPr>
              <a:t>Embeds low-level protocols to facilitate efficient communication between local components of computer system</a:t>
            </a:r>
          </a:p>
          <a:p>
            <a:pPr eaLnBrk="1" hangingPunct="1">
              <a:lnSpc>
                <a:spcPct val="95000"/>
              </a:lnSpc>
              <a:spcBef>
                <a:spcPct val="35000"/>
              </a:spcBef>
              <a:buFontTx/>
              <a:buChar char="•"/>
            </a:pPr>
            <a:r>
              <a:rPr lang="en-US" altLang="en-US" sz="1800" i="0">
                <a:solidFill>
                  <a:srgbClr val="333333"/>
                </a:solidFill>
              </a:rPr>
              <a:t>Controls the flow of data between the CPU, system memory, on-board peripheral devices, expansion interfaces and I/O susbsystem</a:t>
            </a:r>
          </a:p>
          <a:p>
            <a:pPr eaLnBrk="1" hangingPunct="1">
              <a:lnSpc>
                <a:spcPct val="95000"/>
              </a:lnSpc>
              <a:spcBef>
                <a:spcPct val="35000"/>
              </a:spcBef>
              <a:buFontTx/>
              <a:buChar char="•"/>
            </a:pPr>
            <a:r>
              <a:rPr lang="en-US" altLang="en-US" sz="1800" i="0">
                <a:solidFill>
                  <a:srgbClr val="333333"/>
                </a:solidFill>
              </a:rPr>
              <a:t>Also responsible for power management features, retention of non-volatile configuration data and real-time measurement</a:t>
            </a:r>
          </a:p>
          <a:p>
            <a:pPr eaLnBrk="1" hangingPunct="1">
              <a:lnSpc>
                <a:spcPct val="95000"/>
              </a:lnSpc>
              <a:spcBef>
                <a:spcPct val="35000"/>
              </a:spcBef>
              <a:buFontTx/>
              <a:buChar char="•"/>
            </a:pPr>
            <a:r>
              <a:rPr lang="en-US" altLang="en-US" sz="1800" i="0">
                <a:solidFill>
                  <a:srgbClr val="333333"/>
                </a:solidFill>
              </a:rPr>
              <a:t>Typically consists of:</a:t>
            </a:r>
          </a:p>
          <a:p>
            <a:pPr lvl="1" eaLnBrk="1" hangingPunct="1">
              <a:lnSpc>
                <a:spcPct val="95000"/>
              </a:lnSpc>
              <a:spcBef>
                <a:spcPct val="35000"/>
              </a:spcBef>
              <a:buFont typeface="Arial" charset="0"/>
              <a:buChar char="•"/>
            </a:pPr>
            <a:r>
              <a:rPr lang="en-US" altLang="en-US" sz="1600" i="0">
                <a:solidFill>
                  <a:srgbClr val="333333"/>
                </a:solidFill>
                <a:ea typeface="ＭＳ Ｐゴシック" charset="-128"/>
              </a:rPr>
              <a:t>Northbridge (Memory Controller Hub, MCH), managing traffic between the processor, RAM, GPU, southbridge and optionally PCI Express slots</a:t>
            </a:r>
          </a:p>
          <a:p>
            <a:pPr lvl="1" eaLnBrk="1" hangingPunct="1">
              <a:lnSpc>
                <a:spcPct val="95000"/>
              </a:lnSpc>
              <a:spcBef>
                <a:spcPct val="35000"/>
              </a:spcBef>
              <a:buFont typeface="Arial" charset="0"/>
              <a:buChar char="•"/>
            </a:pPr>
            <a:r>
              <a:rPr lang="en-US" altLang="en-US" sz="1600" i="0">
                <a:solidFill>
                  <a:srgbClr val="333333"/>
                </a:solidFill>
                <a:ea typeface="ＭＳ Ｐゴシック" charset="-128"/>
              </a:rPr>
              <a:t>Southbridge (I/O Controller Hub, ICH), coordinating slower set of devices, including traditional PCI bus, ISA bus, SMBus, IDE (ATA), DMA and interrupt controllers, real-time clock, BIOS memory, ACPI power management, LPC bridge (providing fan control, floppy disk, keyboard, mouse, MIDI interfaces, etc.), and optionally Ethernet, USB, IEEE1394, audio codecs and RAID interface</a:t>
            </a:r>
          </a:p>
          <a:p>
            <a:pPr eaLnBrk="1" hangingPunct="1">
              <a:lnSpc>
                <a:spcPct val="95000"/>
              </a:lnSpc>
              <a:spcBef>
                <a:spcPct val="35000"/>
              </a:spcBef>
              <a:buClr>
                <a:schemeClr val="accent2"/>
              </a:buClr>
              <a:buFont typeface="Wingdings" charset="2"/>
              <a:buChar char="§"/>
            </a:pPr>
            <a:endParaRPr lang="en-US" altLang="en-US" sz="2000">
              <a:solidFill>
                <a:srgbClr val="333333"/>
              </a:solidFill>
            </a:endParaRPr>
          </a:p>
        </p:txBody>
      </p:sp>
    </p:spTree>
    <p:extLst>
      <p:ext uri="{BB962C8B-B14F-4D97-AF65-F5344CB8AC3E}">
        <p14:creationId xmlns:p14="http://schemas.microsoft.com/office/powerpoint/2010/main" val="95754815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5"/>
          <p:cNvSpPr txBox="1">
            <a:spLocks/>
          </p:cNvSpPr>
          <p:nvPr/>
        </p:nvSpPr>
        <p:spPr>
          <a:xfrm>
            <a:off x="2014538" y="404814"/>
            <a:ext cx="8216900" cy="561975"/>
          </a:xfrm>
          <a:prstGeom prst="rect">
            <a:avLst/>
          </a:prstGeom>
        </p:spPr>
        <p:txBody>
          <a:bodyPr/>
          <a:lstStyle>
            <a:lvl1pPr algn="l" rtl="0" eaLnBrk="0" fontAlgn="base" hangingPunct="0">
              <a:spcBef>
                <a:spcPct val="0"/>
              </a:spcBef>
              <a:spcAft>
                <a:spcPct val="0"/>
              </a:spcAft>
              <a:defRPr sz="3400" b="1">
                <a:solidFill>
                  <a:srgbClr val="B30838"/>
                </a:solidFill>
                <a:latin typeface="+mj-lt"/>
                <a:ea typeface="MS PGothic" panose="020B0600070205080204" pitchFamily="34" charset="-128"/>
                <a:cs typeface="MS PGothic" charset="0"/>
              </a:defRPr>
            </a:lvl1pPr>
            <a:lvl2pPr algn="l" rtl="0" eaLnBrk="0" fontAlgn="base" hangingPunct="0">
              <a:spcBef>
                <a:spcPct val="0"/>
              </a:spcBef>
              <a:spcAft>
                <a:spcPct val="0"/>
              </a:spcAft>
              <a:defRPr sz="3400" b="1">
                <a:solidFill>
                  <a:srgbClr val="B30838"/>
                </a:solidFill>
                <a:latin typeface="Arial" charset="0"/>
                <a:ea typeface="MS PGothic" panose="020B0600070205080204" pitchFamily="34" charset="-128"/>
                <a:cs typeface="MS PGothic" charset="0"/>
              </a:defRPr>
            </a:lvl2pPr>
            <a:lvl3pPr algn="l" rtl="0" eaLnBrk="0" fontAlgn="base" hangingPunct="0">
              <a:spcBef>
                <a:spcPct val="0"/>
              </a:spcBef>
              <a:spcAft>
                <a:spcPct val="0"/>
              </a:spcAft>
              <a:defRPr sz="3400" b="1">
                <a:solidFill>
                  <a:srgbClr val="B30838"/>
                </a:solidFill>
                <a:latin typeface="Arial" charset="0"/>
                <a:ea typeface="MS PGothic" panose="020B0600070205080204" pitchFamily="34" charset="-128"/>
                <a:cs typeface="MS PGothic" charset="0"/>
              </a:defRPr>
            </a:lvl3pPr>
            <a:lvl4pPr algn="l" rtl="0" eaLnBrk="0" fontAlgn="base" hangingPunct="0">
              <a:spcBef>
                <a:spcPct val="0"/>
              </a:spcBef>
              <a:spcAft>
                <a:spcPct val="0"/>
              </a:spcAft>
              <a:defRPr sz="3400" b="1">
                <a:solidFill>
                  <a:srgbClr val="B30838"/>
                </a:solidFill>
                <a:latin typeface="Arial" charset="0"/>
                <a:ea typeface="MS PGothic" panose="020B0600070205080204" pitchFamily="34" charset="-128"/>
                <a:cs typeface="MS PGothic" charset="0"/>
              </a:defRPr>
            </a:lvl4pPr>
            <a:lvl5pPr algn="l" rtl="0" eaLnBrk="0" fontAlgn="base" hangingPunct="0">
              <a:spcBef>
                <a:spcPct val="0"/>
              </a:spcBef>
              <a:spcAft>
                <a:spcPct val="0"/>
              </a:spcAft>
              <a:defRPr sz="3400" b="1">
                <a:solidFill>
                  <a:srgbClr val="B30838"/>
                </a:solidFill>
                <a:latin typeface="Arial" charset="0"/>
                <a:ea typeface="MS PGothic" panose="020B0600070205080204" pitchFamily="34" charset="-128"/>
                <a:cs typeface="MS PGothic" charset="0"/>
              </a:defRPr>
            </a:lvl5pPr>
            <a:lvl6pPr marL="457200" algn="l" rtl="0" fontAlgn="base">
              <a:spcBef>
                <a:spcPct val="0"/>
              </a:spcBef>
              <a:spcAft>
                <a:spcPct val="0"/>
              </a:spcAft>
              <a:defRPr sz="3400" b="1">
                <a:solidFill>
                  <a:schemeClr val="accent1"/>
                </a:solidFill>
                <a:latin typeface="Arial" charset="0"/>
                <a:ea typeface="ＭＳ Ｐゴシック" charset="-128"/>
              </a:defRPr>
            </a:lvl6pPr>
            <a:lvl7pPr marL="914400" algn="l" rtl="0" fontAlgn="base">
              <a:spcBef>
                <a:spcPct val="0"/>
              </a:spcBef>
              <a:spcAft>
                <a:spcPct val="0"/>
              </a:spcAft>
              <a:defRPr sz="3400" b="1">
                <a:solidFill>
                  <a:schemeClr val="accent1"/>
                </a:solidFill>
                <a:latin typeface="Arial" charset="0"/>
                <a:ea typeface="ＭＳ Ｐゴシック" charset="-128"/>
              </a:defRPr>
            </a:lvl7pPr>
            <a:lvl8pPr marL="1371600" algn="l" rtl="0" fontAlgn="base">
              <a:spcBef>
                <a:spcPct val="0"/>
              </a:spcBef>
              <a:spcAft>
                <a:spcPct val="0"/>
              </a:spcAft>
              <a:defRPr sz="3400" b="1">
                <a:solidFill>
                  <a:schemeClr val="accent1"/>
                </a:solidFill>
                <a:latin typeface="Arial" charset="0"/>
                <a:ea typeface="ＭＳ Ｐゴシック" charset="-128"/>
              </a:defRPr>
            </a:lvl8pPr>
            <a:lvl9pPr marL="1828800" algn="l" rtl="0" fontAlgn="base">
              <a:spcBef>
                <a:spcPct val="0"/>
              </a:spcBef>
              <a:spcAft>
                <a:spcPct val="0"/>
              </a:spcAft>
              <a:defRPr sz="3400" b="1">
                <a:solidFill>
                  <a:schemeClr val="accent1"/>
                </a:solidFill>
                <a:latin typeface="Arial" charset="0"/>
                <a:ea typeface="ＭＳ Ｐゴシック" charset="-128"/>
              </a:defRPr>
            </a:lvl9pPr>
          </a:lstStyle>
          <a:p>
            <a:pPr>
              <a:defRPr/>
            </a:pPr>
            <a:r>
              <a:rPr lang="en-US" kern="0"/>
              <a:t>Major Chipset Vendors</a:t>
            </a:r>
            <a:endParaRPr lang="en-US" sz="2800" kern="0" dirty="0"/>
          </a:p>
        </p:txBody>
      </p:sp>
      <p:sp>
        <p:nvSpPr>
          <p:cNvPr id="46082" name="Rectangle 3"/>
          <p:cNvSpPr txBox="1">
            <a:spLocks noChangeArrowheads="1"/>
          </p:cNvSpPr>
          <p:nvPr/>
        </p:nvSpPr>
        <p:spPr bwMode="auto">
          <a:xfrm>
            <a:off x="1981200" y="1143000"/>
            <a:ext cx="8229600" cy="502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169863" indent="-169863">
              <a:defRPr sz="2400" i="1">
                <a:solidFill>
                  <a:schemeClr val="tx1"/>
                </a:solidFill>
                <a:latin typeface="Arial" charset="0"/>
                <a:ea typeface="MS PGothic" charset="-128"/>
              </a:defRPr>
            </a:lvl1pPr>
            <a:lvl2pPr marL="460375" indent="-169863">
              <a:defRPr sz="2400" i="1">
                <a:solidFill>
                  <a:schemeClr val="tx1"/>
                </a:solidFill>
                <a:latin typeface="Arial" charset="0"/>
                <a:ea typeface="MS PGothic" charset="-128"/>
              </a:defRPr>
            </a:lvl2pPr>
            <a:lvl3pPr marL="1143000" indent="-228600">
              <a:defRPr sz="2400" i="1">
                <a:solidFill>
                  <a:schemeClr val="tx1"/>
                </a:solidFill>
                <a:latin typeface="Arial" charset="0"/>
                <a:ea typeface="MS PGothic" charset="-128"/>
              </a:defRPr>
            </a:lvl3pPr>
            <a:lvl4pPr marL="1600200" indent="-228600">
              <a:defRPr sz="2400" i="1">
                <a:solidFill>
                  <a:schemeClr val="tx1"/>
                </a:solidFill>
                <a:latin typeface="Arial" charset="0"/>
                <a:ea typeface="MS PGothic" charset="-128"/>
              </a:defRPr>
            </a:lvl4pPr>
            <a:lvl5pPr marL="2057400" indent="-228600">
              <a:defRPr sz="2400" i="1">
                <a:solidFill>
                  <a:schemeClr val="tx1"/>
                </a:solidFill>
                <a:latin typeface="Arial" charset="0"/>
                <a:ea typeface="MS PGothic" charset="-128"/>
              </a:defRPr>
            </a:lvl5pPr>
            <a:lvl6pPr marL="2514600" indent="-228600" eaLnBrk="0" fontAlgn="base" hangingPunct="0">
              <a:spcBef>
                <a:spcPct val="0"/>
              </a:spcBef>
              <a:spcAft>
                <a:spcPct val="0"/>
              </a:spcAft>
              <a:defRPr sz="2400" i="1">
                <a:solidFill>
                  <a:schemeClr val="tx1"/>
                </a:solidFill>
                <a:latin typeface="Arial" charset="0"/>
                <a:ea typeface="MS PGothic" charset="-128"/>
              </a:defRPr>
            </a:lvl6pPr>
            <a:lvl7pPr marL="2971800" indent="-228600" eaLnBrk="0" fontAlgn="base" hangingPunct="0">
              <a:spcBef>
                <a:spcPct val="0"/>
              </a:spcBef>
              <a:spcAft>
                <a:spcPct val="0"/>
              </a:spcAft>
              <a:defRPr sz="2400" i="1">
                <a:solidFill>
                  <a:schemeClr val="tx1"/>
                </a:solidFill>
                <a:latin typeface="Arial" charset="0"/>
                <a:ea typeface="MS PGothic" charset="-128"/>
              </a:defRPr>
            </a:lvl7pPr>
            <a:lvl8pPr marL="3429000" indent="-228600" eaLnBrk="0" fontAlgn="base" hangingPunct="0">
              <a:spcBef>
                <a:spcPct val="0"/>
              </a:spcBef>
              <a:spcAft>
                <a:spcPct val="0"/>
              </a:spcAft>
              <a:defRPr sz="2400" i="1">
                <a:solidFill>
                  <a:schemeClr val="tx1"/>
                </a:solidFill>
                <a:latin typeface="Arial" charset="0"/>
                <a:ea typeface="MS PGothic" charset="-128"/>
              </a:defRPr>
            </a:lvl8pPr>
            <a:lvl9pPr marL="3886200" indent="-228600" eaLnBrk="0" fontAlgn="base" hangingPunct="0">
              <a:spcBef>
                <a:spcPct val="0"/>
              </a:spcBef>
              <a:spcAft>
                <a:spcPct val="0"/>
              </a:spcAft>
              <a:defRPr sz="2400" i="1">
                <a:solidFill>
                  <a:schemeClr val="tx1"/>
                </a:solidFill>
                <a:latin typeface="Arial" charset="0"/>
                <a:ea typeface="MS PGothic" charset="-128"/>
              </a:defRPr>
            </a:lvl9pPr>
          </a:lstStyle>
          <a:p>
            <a:pPr eaLnBrk="1" hangingPunct="1">
              <a:lnSpc>
                <a:spcPct val="95000"/>
              </a:lnSpc>
              <a:spcBef>
                <a:spcPct val="35000"/>
              </a:spcBef>
              <a:buFontTx/>
              <a:buChar char="•"/>
            </a:pPr>
            <a:r>
              <a:rPr lang="en-US" altLang="en-US" sz="2000" i="0"/>
              <a:t>Intel</a:t>
            </a:r>
          </a:p>
          <a:p>
            <a:pPr lvl="1" eaLnBrk="1" hangingPunct="1">
              <a:lnSpc>
                <a:spcPct val="95000"/>
              </a:lnSpc>
              <a:spcBef>
                <a:spcPct val="35000"/>
              </a:spcBef>
              <a:buFont typeface="Arial" charset="0"/>
              <a:buChar char="•"/>
            </a:pPr>
            <a:r>
              <a:rPr lang="en-US" altLang="en-US" i="0">
                <a:solidFill>
                  <a:srgbClr val="333333"/>
                </a:solidFill>
                <a:ea typeface="ＭＳ Ｐゴシック" charset="-128"/>
                <a:hlinkClick r:id="rId2"/>
              </a:rPr>
              <a:t>http://developer.intel.com/products/chipsets/index.htm</a:t>
            </a:r>
            <a:endParaRPr lang="en-US" altLang="en-US" i="0">
              <a:solidFill>
                <a:srgbClr val="333333"/>
              </a:solidFill>
              <a:ea typeface="ＭＳ Ｐゴシック" charset="-128"/>
            </a:endParaRPr>
          </a:p>
          <a:p>
            <a:pPr eaLnBrk="1" hangingPunct="1">
              <a:lnSpc>
                <a:spcPct val="95000"/>
              </a:lnSpc>
              <a:spcBef>
                <a:spcPct val="35000"/>
              </a:spcBef>
              <a:buFontTx/>
              <a:buChar char="•"/>
            </a:pPr>
            <a:r>
              <a:rPr lang="en-US" altLang="en-US" sz="2000" i="0"/>
              <a:t>Via</a:t>
            </a:r>
          </a:p>
          <a:p>
            <a:pPr lvl="1" eaLnBrk="1" hangingPunct="1">
              <a:lnSpc>
                <a:spcPct val="95000"/>
              </a:lnSpc>
              <a:spcBef>
                <a:spcPct val="35000"/>
              </a:spcBef>
              <a:buFont typeface="Arial" charset="0"/>
              <a:buChar char="•"/>
            </a:pPr>
            <a:r>
              <a:rPr lang="en-US" altLang="en-US" i="0">
                <a:solidFill>
                  <a:srgbClr val="333333"/>
                </a:solidFill>
                <a:ea typeface="ＭＳ Ｐゴシック" charset="-128"/>
                <a:hlinkClick r:id="rId3"/>
              </a:rPr>
              <a:t>http://www.via.com.tw/en/products/chipsets</a:t>
            </a:r>
            <a:endParaRPr lang="en-US" altLang="en-US" i="0">
              <a:solidFill>
                <a:srgbClr val="333333"/>
              </a:solidFill>
              <a:ea typeface="ＭＳ Ｐゴシック" charset="-128"/>
            </a:endParaRPr>
          </a:p>
          <a:p>
            <a:pPr eaLnBrk="1" hangingPunct="1">
              <a:lnSpc>
                <a:spcPct val="95000"/>
              </a:lnSpc>
              <a:spcBef>
                <a:spcPct val="35000"/>
              </a:spcBef>
              <a:buFontTx/>
              <a:buChar char="•"/>
            </a:pPr>
            <a:r>
              <a:rPr lang="en-US" altLang="en-US" sz="2000" i="0"/>
              <a:t>SiS</a:t>
            </a:r>
          </a:p>
          <a:p>
            <a:pPr lvl="1" eaLnBrk="1" hangingPunct="1">
              <a:lnSpc>
                <a:spcPct val="95000"/>
              </a:lnSpc>
              <a:spcBef>
                <a:spcPct val="35000"/>
              </a:spcBef>
              <a:buFont typeface="Arial" charset="0"/>
              <a:buChar char="•"/>
            </a:pPr>
            <a:r>
              <a:rPr lang="en-US" altLang="en-US" i="0">
                <a:solidFill>
                  <a:srgbClr val="333333"/>
                </a:solidFill>
                <a:ea typeface="ＭＳ Ｐゴシック" charset="-128"/>
                <a:hlinkClick r:id="rId4"/>
              </a:rPr>
              <a:t>http://www.sis.com/products/product_000001.htm</a:t>
            </a:r>
            <a:endParaRPr lang="en-US" altLang="en-US" i="0">
              <a:solidFill>
                <a:srgbClr val="333333"/>
              </a:solidFill>
              <a:ea typeface="ＭＳ Ｐゴシック" charset="-128"/>
            </a:endParaRPr>
          </a:p>
          <a:p>
            <a:pPr eaLnBrk="1" hangingPunct="1">
              <a:lnSpc>
                <a:spcPct val="95000"/>
              </a:lnSpc>
              <a:spcBef>
                <a:spcPct val="35000"/>
              </a:spcBef>
              <a:buFontTx/>
              <a:buChar char="•"/>
            </a:pPr>
            <a:r>
              <a:rPr lang="en-US" altLang="en-US" sz="2000" i="0"/>
              <a:t>AMD/ATI</a:t>
            </a:r>
          </a:p>
          <a:p>
            <a:pPr lvl="1" eaLnBrk="1" hangingPunct="1">
              <a:lnSpc>
                <a:spcPct val="95000"/>
              </a:lnSpc>
              <a:spcBef>
                <a:spcPct val="35000"/>
              </a:spcBef>
              <a:buFont typeface="Arial" charset="0"/>
              <a:buChar char="•"/>
            </a:pPr>
            <a:r>
              <a:rPr lang="en-US" altLang="en-US" i="0">
                <a:solidFill>
                  <a:srgbClr val="333333"/>
                </a:solidFill>
                <a:ea typeface="ＭＳ Ｐゴシック" charset="-128"/>
                <a:hlinkClick r:id="rId5"/>
              </a:rPr>
              <a:t>http://ati.amd.com/products/integrated.html</a:t>
            </a:r>
            <a:endParaRPr lang="en-US" altLang="en-US" i="0">
              <a:solidFill>
                <a:srgbClr val="333333"/>
              </a:solidFill>
              <a:ea typeface="ＭＳ Ｐゴシック" charset="-128"/>
            </a:endParaRPr>
          </a:p>
          <a:p>
            <a:pPr eaLnBrk="1" hangingPunct="1">
              <a:lnSpc>
                <a:spcPct val="95000"/>
              </a:lnSpc>
              <a:spcBef>
                <a:spcPct val="35000"/>
              </a:spcBef>
              <a:buFontTx/>
              <a:buChar char="•"/>
            </a:pPr>
            <a:r>
              <a:rPr lang="en-US" altLang="en-US" sz="2000" i="0"/>
              <a:t>Nvidia</a:t>
            </a:r>
          </a:p>
          <a:p>
            <a:pPr lvl="1" eaLnBrk="1" hangingPunct="1">
              <a:lnSpc>
                <a:spcPct val="95000"/>
              </a:lnSpc>
              <a:spcBef>
                <a:spcPct val="35000"/>
              </a:spcBef>
              <a:buFont typeface="Arial" charset="0"/>
              <a:buChar char="•"/>
            </a:pPr>
            <a:r>
              <a:rPr lang="en-US" altLang="en-US" i="0">
                <a:solidFill>
                  <a:srgbClr val="333333"/>
                </a:solidFill>
                <a:ea typeface="ＭＳ Ｐゴシック" charset="-128"/>
                <a:hlinkClick r:id="rId6"/>
              </a:rPr>
              <a:t>http://www.nvidia.com/page/mobo.html</a:t>
            </a:r>
          </a:p>
          <a:p>
            <a:pPr eaLnBrk="1" hangingPunct="1">
              <a:lnSpc>
                <a:spcPct val="95000"/>
              </a:lnSpc>
              <a:spcBef>
                <a:spcPct val="35000"/>
              </a:spcBef>
              <a:buClr>
                <a:schemeClr val="accent2"/>
              </a:buClr>
            </a:pPr>
            <a:endParaRPr lang="en-US" altLang="en-US" sz="2800"/>
          </a:p>
        </p:txBody>
      </p:sp>
    </p:spTree>
    <p:extLst>
      <p:ext uri="{BB962C8B-B14F-4D97-AF65-F5344CB8AC3E}">
        <p14:creationId xmlns:p14="http://schemas.microsoft.com/office/powerpoint/2010/main" val="2693400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Interconnect</a:t>
            </a:r>
          </a:p>
        </p:txBody>
      </p:sp>
      <p:sp>
        <p:nvSpPr>
          <p:cNvPr id="3" name="Content Placeholder 2"/>
          <p:cNvSpPr>
            <a:spLocks noGrp="1"/>
          </p:cNvSpPr>
          <p:nvPr>
            <p:ph idx="1"/>
          </p:nvPr>
        </p:nvSpPr>
        <p:spPr/>
        <p:txBody>
          <a:bodyPr>
            <a:normAutofit lnSpcReduction="10000"/>
          </a:bodyPr>
          <a:lstStyle/>
          <a:p>
            <a:r>
              <a:rPr lang="en-US" dirty="0"/>
              <a:t>Typically one type per system</a:t>
            </a:r>
          </a:p>
          <a:p>
            <a:pPr lvl="1"/>
            <a:r>
              <a:rPr lang="en-US" dirty="0"/>
              <a:t>10G Ethernet</a:t>
            </a:r>
          </a:p>
          <a:p>
            <a:pPr lvl="1"/>
            <a:r>
              <a:rPr lang="en-US" dirty="0"/>
              <a:t>InfiniBand</a:t>
            </a:r>
          </a:p>
          <a:p>
            <a:pPr lvl="1"/>
            <a:r>
              <a:rPr lang="en-US" dirty="0"/>
              <a:t>1G Ethernet (GigE)</a:t>
            </a:r>
          </a:p>
          <a:p>
            <a:r>
              <a:rPr lang="en-US" dirty="0"/>
              <a:t>Installations with multiple networks possible</a:t>
            </a:r>
          </a:p>
          <a:p>
            <a:pPr lvl="1"/>
            <a:r>
              <a:rPr lang="en-US" dirty="0"/>
              <a:t>To permit experiments with different bandwidth and latency profiles</a:t>
            </a:r>
          </a:p>
          <a:p>
            <a:pPr lvl="1"/>
            <a:r>
              <a:rPr lang="en-US" dirty="0"/>
              <a:t>To accommodate bandwidth-insensitive applications along with network “hogs”</a:t>
            </a:r>
          </a:p>
          <a:p>
            <a:pPr lvl="1"/>
            <a:r>
              <a:rPr lang="en-US" dirty="0"/>
              <a:t>To enable high-performance mechanisms available in certain implementations (such as RDMA)</a:t>
            </a:r>
          </a:p>
          <a:p>
            <a:pPr lvl="1"/>
            <a:r>
              <a:rPr lang="en-US" dirty="0"/>
              <a:t>To utilize channel bonding for increased communication bandwidth</a:t>
            </a:r>
          </a:p>
        </p:txBody>
      </p:sp>
    </p:spTree>
    <p:extLst>
      <p:ext uri="{BB962C8B-B14F-4D97-AF65-F5344CB8AC3E}">
        <p14:creationId xmlns:p14="http://schemas.microsoft.com/office/powerpoint/2010/main" val="303183533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Title 1"/>
          <p:cNvSpPr txBox="1">
            <a:spLocks/>
          </p:cNvSpPr>
          <p:nvPr/>
        </p:nvSpPr>
        <p:spPr bwMode="auto">
          <a:xfrm>
            <a:off x="1935164" y="293689"/>
            <a:ext cx="8296275" cy="56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i="1">
                <a:solidFill>
                  <a:schemeClr val="tx1"/>
                </a:solidFill>
                <a:latin typeface="Arial" charset="0"/>
                <a:ea typeface="MS PGothic" charset="-128"/>
              </a:defRPr>
            </a:lvl1pPr>
            <a:lvl2pPr marL="742950" indent="-285750">
              <a:defRPr sz="2400" i="1">
                <a:solidFill>
                  <a:schemeClr val="tx1"/>
                </a:solidFill>
                <a:latin typeface="Arial" charset="0"/>
                <a:ea typeface="MS PGothic" charset="-128"/>
              </a:defRPr>
            </a:lvl2pPr>
            <a:lvl3pPr marL="1143000" indent="-228600">
              <a:defRPr sz="2400" i="1">
                <a:solidFill>
                  <a:schemeClr val="tx1"/>
                </a:solidFill>
                <a:latin typeface="Arial" charset="0"/>
                <a:ea typeface="MS PGothic" charset="-128"/>
              </a:defRPr>
            </a:lvl3pPr>
            <a:lvl4pPr marL="1600200" indent="-228600">
              <a:defRPr sz="2400" i="1">
                <a:solidFill>
                  <a:schemeClr val="tx1"/>
                </a:solidFill>
                <a:latin typeface="Arial" charset="0"/>
                <a:ea typeface="MS PGothic" charset="-128"/>
              </a:defRPr>
            </a:lvl4pPr>
            <a:lvl5pPr marL="2057400" indent="-228600">
              <a:defRPr sz="2400" i="1">
                <a:solidFill>
                  <a:schemeClr val="tx1"/>
                </a:solidFill>
                <a:latin typeface="Arial" charset="0"/>
                <a:ea typeface="MS PGothic" charset="-128"/>
              </a:defRPr>
            </a:lvl5pPr>
            <a:lvl6pPr marL="2514600" indent="-228600" eaLnBrk="0" fontAlgn="base" hangingPunct="0">
              <a:spcBef>
                <a:spcPct val="0"/>
              </a:spcBef>
              <a:spcAft>
                <a:spcPct val="0"/>
              </a:spcAft>
              <a:defRPr sz="2400" i="1">
                <a:solidFill>
                  <a:schemeClr val="tx1"/>
                </a:solidFill>
                <a:latin typeface="Arial" charset="0"/>
                <a:ea typeface="MS PGothic" charset="-128"/>
              </a:defRPr>
            </a:lvl6pPr>
            <a:lvl7pPr marL="2971800" indent="-228600" eaLnBrk="0" fontAlgn="base" hangingPunct="0">
              <a:spcBef>
                <a:spcPct val="0"/>
              </a:spcBef>
              <a:spcAft>
                <a:spcPct val="0"/>
              </a:spcAft>
              <a:defRPr sz="2400" i="1">
                <a:solidFill>
                  <a:schemeClr val="tx1"/>
                </a:solidFill>
                <a:latin typeface="Arial" charset="0"/>
                <a:ea typeface="MS PGothic" charset="-128"/>
              </a:defRPr>
            </a:lvl7pPr>
            <a:lvl8pPr marL="3429000" indent="-228600" eaLnBrk="0" fontAlgn="base" hangingPunct="0">
              <a:spcBef>
                <a:spcPct val="0"/>
              </a:spcBef>
              <a:spcAft>
                <a:spcPct val="0"/>
              </a:spcAft>
              <a:defRPr sz="2400" i="1">
                <a:solidFill>
                  <a:schemeClr val="tx1"/>
                </a:solidFill>
                <a:latin typeface="Arial" charset="0"/>
                <a:ea typeface="MS PGothic" charset="-128"/>
              </a:defRPr>
            </a:lvl8pPr>
            <a:lvl9pPr marL="3886200" indent="-228600" eaLnBrk="0" fontAlgn="base" hangingPunct="0">
              <a:spcBef>
                <a:spcPct val="0"/>
              </a:spcBef>
              <a:spcAft>
                <a:spcPct val="0"/>
              </a:spcAft>
              <a:defRPr sz="2400" i="1">
                <a:solidFill>
                  <a:schemeClr val="tx1"/>
                </a:solidFill>
                <a:latin typeface="Arial" charset="0"/>
                <a:ea typeface="MS PGothic" charset="-128"/>
              </a:defRPr>
            </a:lvl9pPr>
          </a:lstStyle>
          <a:p>
            <a:pPr eaLnBrk="1" hangingPunct="1">
              <a:lnSpc>
                <a:spcPct val="80000"/>
              </a:lnSpc>
            </a:pPr>
            <a:r>
              <a:rPr lang="en-US" altLang="en-US" sz="3400" b="1" i="0">
                <a:solidFill>
                  <a:srgbClr val="B30838"/>
                </a:solidFill>
              </a:rPr>
              <a:t>Motherboard</a:t>
            </a:r>
          </a:p>
        </p:txBody>
      </p:sp>
      <p:sp>
        <p:nvSpPr>
          <p:cNvPr id="48130" name="Content Placeholder 2"/>
          <p:cNvSpPr txBox="1">
            <a:spLocks/>
          </p:cNvSpPr>
          <p:nvPr/>
        </p:nvSpPr>
        <p:spPr bwMode="auto">
          <a:xfrm>
            <a:off x="1905000" y="1143000"/>
            <a:ext cx="8077200" cy="5035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169863" indent="-169863">
              <a:defRPr sz="2400" i="1">
                <a:solidFill>
                  <a:schemeClr val="tx1"/>
                </a:solidFill>
                <a:latin typeface="Arial" charset="0"/>
                <a:ea typeface="MS PGothic" charset="-128"/>
              </a:defRPr>
            </a:lvl1pPr>
            <a:lvl2pPr marL="742950" indent="-285750">
              <a:defRPr sz="2400" i="1">
                <a:solidFill>
                  <a:schemeClr val="tx1"/>
                </a:solidFill>
                <a:latin typeface="Arial" charset="0"/>
                <a:ea typeface="MS PGothic" charset="-128"/>
              </a:defRPr>
            </a:lvl2pPr>
            <a:lvl3pPr marL="1143000" indent="-228600">
              <a:defRPr sz="2400" i="1">
                <a:solidFill>
                  <a:schemeClr val="tx1"/>
                </a:solidFill>
                <a:latin typeface="Arial" charset="0"/>
                <a:ea typeface="MS PGothic" charset="-128"/>
              </a:defRPr>
            </a:lvl3pPr>
            <a:lvl4pPr marL="1600200" indent="-228600">
              <a:defRPr sz="2400" i="1">
                <a:solidFill>
                  <a:schemeClr val="tx1"/>
                </a:solidFill>
                <a:latin typeface="Arial" charset="0"/>
                <a:ea typeface="MS PGothic" charset="-128"/>
              </a:defRPr>
            </a:lvl4pPr>
            <a:lvl5pPr marL="2057400" indent="-228600">
              <a:defRPr sz="2400" i="1">
                <a:solidFill>
                  <a:schemeClr val="tx1"/>
                </a:solidFill>
                <a:latin typeface="Arial" charset="0"/>
                <a:ea typeface="MS PGothic" charset="-128"/>
              </a:defRPr>
            </a:lvl5pPr>
            <a:lvl6pPr marL="2514600" indent="-228600" eaLnBrk="0" fontAlgn="base" hangingPunct="0">
              <a:spcBef>
                <a:spcPct val="0"/>
              </a:spcBef>
              <a:spcAft>
                <a:spcPct val="0"/>
              </a:spcAft>
              <a:defRPr sz="2400" i="1">
                <a:solidFill>
                  <a:schemeClr val="tx1"/>
                </a:solidFill>
                <a:latin typeface="Arial" charset="0"/>
                <a:ea typeface="MS PGothic" charset="-128"/>
              </a:defRPr>
            </a:lvl6pPr>
            <a:lvl7pPr marL="2971800" indent="-228600" eaLnBrk="0" fontAlgn="base" hangingPunct="0">
              <a:spcBef>
                <a:spcPct val="0"/>
              </a:spcBef>
              <a:spcAft>
                <a:spcPct val="0"/>
              </a:spcAft>
              <a:defRPr sz="2400" i="1">
                <a:solidFill>
                  <a:schemeClr val="tx1"/>
                </a:solidFill>
                <a:latin typeface="Arial" charset="0"/>
                <a:ea typeface="MS PGothic" charset="-128"/>
              </a:defRPr>
            </a:lvl7pPr>
            <a:lvl8pPr marL="3429000" indent="-228600" eaLnBrk="0" fontAlgn="base" hangingPunct="0">
              <a:spcBef>
                <a:spcPct val="0"/>
              </a:spcBef>
              <a:spcAft>
                <a:spcPct val="0"/>
              </a:spcAft>
              <a:defRPr sz="2400" i="1">
                <a:solidFill>
                  <a:schemeClr val="tx1"/>
                </a:solidFill>
                <a:latin typeface="Arial" charset="0"/>
                <a:ea typeface="MS PGothic" charset="-128"/>
              </a:defRPr>
            </a:lvl8pPr>
            <a:lvl9pPr marL="3886200" indent="-228600" eaLnBrk="0" fontAlgn="base" hangingPunct="0">
              <a:spcBef>
                <a:spcPct val="0"/>
              </a:spcBef>
              <a:spcAft>
                <a:spcPct val="0"/>
              </a:spcAft>
              <a:defRPr sz="2400" i="1">
                <a:solidFill>
                  <a:schemeClr val="tx1"/>
                </a:solidFill>
                <a:latin typeface="Arial" charset="0"/>
                <a:ea typeface="MS PGothic" charset="-128"/>
              </a:defRPr>
            </a:lvl9pPr>
          </a:lstStyle>
          <a:p>
            <a:pPr eaLnBrk="1" hangingPunct="1">
              <a:lnSpc>
                <a:spcPct val="90000"/>
              </a:lnSpc>
              <a:spcBef>
                <a:spcPct val="35000"/>
              </a:spcBef>
              <a:buFontTx/>
              <a:buChar char="•"/>
            </a:pPr>
            <a:r>
              <a:rPr lang="en-US" altLang="en-US" i="0"/>
              <a:t>Also referred to as main board, system board, backplane</a:t>
            </a:r>
          </a:p>
          <a:p>
            <a:pPr eaLnBrk="1" hangingPunct="1">
              <a:lnSpc>
                <a:spcPct val="90000"/>
              </a:lnSpc>
              <a:spcBef>
                <a:spcPct val="35000"/>
              </a:spcBef>
              <a:buFontTx/>
              <a:buChar char="•"/>
            </a:pPr>
            <a:r>
              <a:rPr lang="en-US" altLang="en-US" i="0"/>
              <a:t>Provides mechanical and electrical support for pluggable components of a computer system</a:t>
            </a:r>
          </a:p>
          <a:p>
            <a:pPr eaLnBrk="1" hangingPunct="1">
              <a:lnSpc>
                <a:spcPct val="90000"/>
              </a:lnSpc>
              <a:spcBef>
                <a:spcPct val="35000"/>
              </a:spcBef>
              <a:buFontTx/>
              <a:buChar char="•"/>
            </a:pPr>
            <a:r>
              <a:rPr lang="en-US" altLang="en-US" i="0"/>
              <a:t>Constitutes the central circuitry of a computer, distributing power and clock signals to target devices, and implementing communication backplane for data exchanges between them</a:t>
            </a:r>
          </a:p>
          <a:p>
            <a:pPr eaLnBrk="1" hangingPunct="1">
              <a:lnSpc>
                <a:spcPct val="90000"/>
              </a:lnSpc>
              <a:spcBef>
                <a:spcPct val="35000"/>
              </a:spcBef>
              <a:buFontTx/>
              <a:buChar char="•"/>
            </a:pPr>
            <a:r>
              <a:rPr lang="en-US" altLang="en-US" i="0"/>
              <a:t>Defines expansion possibilities of a computer system through slots accommodating special purpose cards, memory modules, processor(s) and I/O ports </a:t>
            </a:r>
          </a:p>
          <a:p>
            <a:pPr eaLnBrk="1" hangingPunct="1">
              <a:lnSpc>
                <a:spcPct val="90000"/>
              </a:lnSpc>
              <a:spcBef>
                <a:spcPct val="35000"/>
              </a:spcBef>
              <a:buFontTx/>
              <a:buChar char="•"/>
            </a:pPr>
            <a:r>
              <a:rPr lang="en-US" altLang="en-US" i="0"/>
              <a:t>Available in many form factors and with various capabilities to match particular system needs, housing capacity and cost</a:t>
            </a:r>
          </a:p>
          <a:p>
            <a:pPr eaLnBrk="1" hangingPunct="1">
              <a:lnSpc>
                <a:spcPct val="95000"/>
              </a:lnSpc>
              <a:spcBef>
                <a:spcPct val="35000"/>
              </a:spcBef>
              <a:buClr>
                <a:schemeClr val="accent2"/>
              </a:buClr>
              <a:buFont typeface="Wingdings" charset="2"/>
              <a:buNone/>
            </a:pPr>
            <a:endParaRPr lang="en-US" altLang="en-US" sz="1200" i="0">
              <a:solidFill>
                <a:srgbClr val="333333"/>
              </a:solidFill>
              <a:latin typeface="Consolas" charset="0"/>
            </a:endParaRPr>
          </a:p>
        </p:txBody>
      </p:sp>
    </p:spTree>
    <p:extLst>
      <p:ext uri="{BB962C8B-B14F-4D97-AF65-F5344CB8AC3E}">
        <p14:creationId xmlns:p14="http://schemas.microsoft.com/office/powerpoint/2010/main" val="51078987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Title 1"/>
          <p:cNvSpPr txBox="1">
            <a:spLocks/>
          </p:cNvSpPr>
          <p:nvPr/>
        </p:nvSpPr>
        <p:spPr>
          <a:xfrm>
            <a:off x="1585913" y="388939"/>
            <a:ext cx="8983662" cy="561975"/>
          </a:xfrm>
          <a:prstGeom prst="rect">
            <a:avLst/>
          </a:prstGeom>
        </p:spPr>
        <p:txBody>
          <a:bodyPr/>
          <a:lstStyle>
            <a:lvl1pPr algn="l" rtl="0" eaLnBrk="0" fontAlgn="base" hangingPunct="0">
              <a:spcBef>
                <a:spcPct val="0"/>
              </a:spcBef>
              <a:spcAft>
                <a:spcPct val="0"/>
              </a:spcAft>
              <a:defRPr sz="3400" b="1">
                <a:solidFill>
                  <a:srgbClr val="B30838"/>
                </a:solidFill>
                <a:latin typeface="+mj-lt"/>
                <a:ea typeface="MS PGothic" panose="020B0600070205080204" pitchFamily="34" charset="-128"/>
                <a:cs typeface="MS PGothic" charset="0"/>
              </a:defRPr>
            </a:lvl1pPr>
            <a:lvl2pPr algn="l" rtl="0" eaLnBrk="0" fontAlgn="base" hangingPunct="0">
              <a:spcBef>
                <a:spcPct val="0"/>
              </a:spcBef>
              <a:spcAft>
                <a:spcPct val="0"/>
              </a:spcAft>
              <a:defRPr sz="3400" b="1">
                <a:solidFill>
                  <a:srgbClr val="B30838"/>
                </a:solidFill>
                <a:latin typeface="Arial" charset="0"/>
                <a:ea typeface="MS PGothic" panose="020B0600070205080204" pitchFamily="34" charset="-128"/>
                <a:cs typeface="MS PGothic" charset="0"/>
              </a:defRPr>
            </a:lvl2pPr>
            <a:lvl3pPr algn="l" rtl="0" eaLnBrk="0" fontAlgn="base" hangingPunct="0">
              <a:spcBef>
                <a:spcPct val="0"/>
              </a:spcBef>
              <a:spcAft>
                <a:spcPct val="0"/>
              </a:spcAft>
              <a:defRPr sz="3400" b="1">
                <a:solidFill>
                  <a:srgbClr val="B30838"/>
                </a:solidFill>
                <a:latin typeface="Arial" charset="0"/>
                <a:ea typeface="MS PGothic" panose="020B0600070205080204" pitchFamily="34" charset="-128"/>
                <a:cs typeface="MS PGothic" charset="0"/>
              </a:defRPr>
            </a:lvl3pPr>
            <a:lvl4pPr algn="l" rtl="0" eaLnBrk="0" fontAlgn="base" hangingPunct="0">
              <a:spcBef>
                <a:spcPct val="0"/>
              </a:spcBef>
              <a:spcAft>
                <a:spcPct val="0"/>
              </a:spcAft>
              <a:defRPr sz="3400" b="1">
                <a:solidFill>
                  <a:srgbClr val="B30838"/>
                </a:solidFill>
                <a:latin typeface="Arial" charset="0"/>
                <a:ea typeface="MS PGothic" panose="020B0600070205080204" pitchFamily="34" charset="-128"/>
                <a:cs typeface="MS PGothic" charset="0"/>
              </a:defRPr>
            </a:lvl4pPr>
            <a:lvl5pPr algn="l" rtl="0" eaLnBrk="0" fontAlgn="base" hangingPunct="0">
              <a:spcBef>
                <a:spcPct val="0"/>
              </a:spcBef>
              <a:spcAft>
                <a:spcPct val="0"/>
              </a:spcAft>
              <a:defRPr sz="3400" b="1">
                <a:solidFill>
                  <a:srgbClr val="B30838"/>
                </a:solidFill>
                <a:latin typeface="Arial" charset="0"/>
                <a:ea typeface="MS PGothic" panose="020B0600070205080204" pitchFamily="34" charset="-128"/>
                <a:cs typeface="MS PGothic" charset="0"/>
              </a:defRPr>
            </a:lvl5pPr>
            <a:lvl6pPr marL="457200" algn="l" rtl="0" fontAlgn="base">
              <a:spcBef>
                <a:spcPct val="0"/>
              </a:spcBef>
              <a:spcAft>
                <a:spcPct val="0"/>
              </a:spcAft>
              <a:defRPr sz="3400" b="1">
                <a:solidFill>
                  <a:schemeClr val="accent1"/>
                </a:solidFill>
                <a:latin typeface="Arial" charset="0"/>
                <a:ea typeface="ＭＳ Ｐゴシック" charset="-128"/>
              </a:defRPr>
            </a:lvl6pPr>
            <a:lvl7pPr marL="914400" algn="l" rtl="0" fontAlgn="base">
              <a:spcBef>
                <a:spcPct val="0"/>
              </a:spcBef>
              <a:spcAft>
                <a:spcPct val="0"/>
              </a:spcAft>
              <a:defRPr sz="3400" b="1">
                <a:solidFill>
                  <a:schemeClr val="accent1"/>
                </a:solidFill>
                <a:latin typeface="Arial" charset="0"/>
                <a:ea typeface="ＭＳ Ｐゴシック" charset="-128"/>
              </a:defRPr>
            </a:lvl7pPr>
            <a:lvl8pPr marL="1371600" algn="l" rtl="0" fontAlgn="base">
              <a:spcBef>
                <a:spcPct val="0"/>
              </a:spcBef>
              <a:spcAft>
                <a:spcPct val="0"/>
              </a:spcAft>
              <a:defRPr sz="3400" b="1">
                <a:solidFill>
                  <a:schemeClr val="accent1"/>
                </a:solidFill>
                <a:latin typeface="Arial" charset="0"/>
                <a:ea typeface="ＭＳ Ｐゴシック" charset="-128"/>
              </a:defRPr>
            </a:lvl8pPr>
            <a:lvl9pPr marL="1828800" algn="l" rtl="0" fontAlgn="base">
              <a:spcBef>
                <a:spcPct val="0"/>
              </a:spcBef>
              <a:spcAft>
                <a:spcPct val="0"/>
              </a:spcAft>
              <a:defRPr sz="3400" b="1">
                <a:solidFill>
                  <a:schemeClr val="accent1"/>
                </a:solidFill>
                <a:latin typeface="Arial" charset="0"/>
                <a:ea typeface="ＭＳ Ｐゴシック" charset="-128"/>
              </a:defRPr>
            </a:lvl9pPr>
          </a:lstStyle>
          <a:p>
            <a:pPr>
              <a:defRPr/>
            </a:pPr>
            <a:r>
              <a:rPr lang="en-US" kern="0"/>
              <a:t>Motherboard Form Factors</a:t>
            </a:r>
            <a:endParaRPr lang="en-US" kern="0" dirty="0"/>
          </a:p>
        </p:txBody>
      </p:sp>
      <p:sp>
        <p:nvSpPr>
          <p:cNvPr id="46" name="Content Placeholder 8"/>
          <p:cNvSpPr txBox="1">
            <a:spLocks/>
          </p:cNvSpPr>
          <p:nvPr/>
        </p:nvSpPr>
        <p:spPr bwMode="auto">
          <a:xfrm>
            <a:off x="2209800" y="1295400"/>
            <a:ext cx="7772400" cy="4648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sz="2000">
                <a:solidFill>
                  <a:schemeClr val="tx1"/>
                </a:solidFill>
                <a:latin typeface="+mn-lt"/>
                <a:ea typeface="MS PGothic" panose="020B0600070205080204" pitchFamily="34" charset="-128"/>
                <a:cs typeface="MS PGothic" charset="0"/>
              </a:defRPr>
            </a:lvl1pPr>
            <a:lvl2pPr marL="742950" indent="-285750" algn="l" rtl="0" eaLnBrk="0" fontAlgn="base" hangingPunct="0">
              <a:spcBef>
                <a:spcPct val="20000"/>
              </a:spcBef>
              <a:spcAft>
                <a:spcPct val="0"/>
              </a:spcAft>
              <a:buChar char="–"/>
              <a:defRPr sz="2000">
                <a:solidFill>
                  <a:schemeClr val="tx1"/>
                </a:solidFill>
                <a:latin typeface="+mn-lt"/>
                <a:ea typeface="MS PGothic" panose="020B0600070205080204" pitchFamily="34" charset="-128"/>
                <a:cs typeface="MS PGothic" charset="0"/>
              </a:defRPr>
            </a:lvl2pPr>
            <a:lvl3pPr marL="1143000" indent="-228600" algn="l" rtl="0" eaLnBrk="0" fontAlgn="base" hangingPunct="0">
              <a:spcBef>
                <a:spcPct val="20000"/>
              </a:spcBef>
              <a:spcAft>
                <a:spcPct val="0"/>
              </a:spcAft>
              <a:buChar char="•"/>
              <a:defRPr sz="1600">
                <a:solidFill>
                  <a:schemeClr val="tx1"/>
                </a:solidFill>
                <a:latin typeface="+mn-lt"/>
                <a:ea typeface="MS PGothic" panose="020B0600070205080204" pitchFamily="34" charset="-128"/>
                <a:cs typeface="MS PGothic" charset="0"/>
              </a:defRPr>
            </a:lvl3pPr>
            <a:lvl4pPr marL="1600200" indent="-228600" algn="l" rtl="0" eaLnBrk="0" fontAlgn="base" hangingPunct="0">
              <a:spcBef>
                <a:spcPct val="20000"/>
              </a:spcBef>
              <a:spcAft>
                <a:spcPct val="0"/>
              </a:spcAft>
              <a:buChar char="–"/>
              <a:defRPr sz="1600">
                <a:solidFill>
                  <a:schemeClr val="tx1"/>
                </a:solidFill>
                <a:latin typeface="+mn-lt"/>
                <a:ea typeface="MS PGothic" panose="020B0600070205080204" pitchFamily="34" charset="-128"/>
                <a:cs typeface="MS PGothic" charset="0"/>
              </a:defRPr>
            </a:lvl4pPr>
            <a:lvl5pPr marL="2057400" indent="-228600" algn="l" rtl="0" eaLnBrk="0" fontAlgn="base" hangingPunct="0">
              <a:spcBef>
                <a:spcPct val="20000"/>
              </a:spcBef>
              <a:spcAft>
                <a:spcPct val="0"/>
              </a:spcAft>
              <a:buChar char="»"/>
              <a:defRPr sz="1600">
                <a:solidFill>
                  <a:schemeClr val="tx1"/>
                </a:solidFill>
                <a:latin typeface="+mn-lt"/>
                <a:ea typeface="MS PGothic" panose="020B0600070205080204" pitchFamily="34" charset="-128"/>
                <a:cs typeface="MS PGothic" charset="0"/>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defRPr/>
            </a:pPr>
            <a:r>
              <a:rPr lang="en-US" kern="0">
                <a:ea typeface="ＭＳ Ｐゴシック" charset="0"/>
                <a:cs typeface="Arial" charset="0"/>
              </a:rPr>
              <a:t>Refer to standardized motherboard sizes</a:t>
            </a:r>
          </a:p>
          <a:p>
            <a:pPr>
              <a:defRPr/>
            </a:pPr>
            <a:r>
              <a:rPr lang="en-US" kern="0">
                <a:ea typeface="ＭＳ Ｐゴシック" charset="0"/>
                <a:cs typeface="Arial" charset="0"/>
              </a:rPr>
              <a:t>Most popular form factor used today is ATX, evolved from now obsolete AT (Advanced Technology) format</a:t>
            </a:r>
          </a:p>
          <a:p>
            <a:pPr>
              <a:defRPr/>
            </a:pPr>
            <a:r>
              <a:rPr lang="en-US" kern="0">
                <a:ea typeface="ＭＳ Ｐゴシック" charset="0"/>
                <a:cs typeface="Arial" charset="0"/>
              </a:rPr>
              <a:t>Examples of other common form factors:</a:t>
            </a:r>
          </a:p>
          <a:p>
            <a:pPr lvl="1">
              <a:defRPr/>
            </a:pPr>
            <a:r>
              <a:rPr lang="en-US" kern="0">
                <a:ea typeface="ＭＳ Ｐゴシック" charset="0"/>
                <a:cs typeface="Arial" charset="0"/>
              </a:rPr>
              <a:t>MicroATX, miniaturized version of ATX</a:t>
            </a:r>
          </a:p>
          <a:p>
            <a:pPr lvl="1">
              <a:defRPr/>
            </a:pPr>
            <a:r>
              <a:rPr lang="en-US" kern="0">
                <a:ea typeface="ＭＳ Ｐゴシック" charset="0"/>
                <a:cs typeface="Arial" charset="0"/>
              </a:rPr>
              <a:t>WTX, large form factor designated for use in high power workstations/servers featuring multiple processors</a:t>
            </a:r>
          </a:p>
          <a:p>
            <a:pPr lvl="1">
              <a:defRPr/>
            </a:pPr>
            <a:r>
              <a:rPr lang="en-US" kern="0">
                <a:ea typeface="ＭＳ Ｐゴシック" charset="0"/>
                <a:cs typeface="Arial" charset="0"/>
              </a:rPr>
              <a:t>Mini-ITX, designed for use in thin clients</a:t>
            </a:r>
          </a:p>
          <a:p>
            <a:pPr lvl="1">
              <a:defRPr/>
            </a:pPr>
            <a:r>
              <a:rPr lang="en-US" kern="0">
                <a:ea typeface="ＭＳ Ｐゴシック" charset="0"/>
                <a:cs typeface="Arial" charset="0"/>
              </a:rPr>
              <a:t>PC/104 and ETX, used in embedded systems and single board computers</a:t>
            </a:r>
          </a:p>
          <a:p>
            <a:pPr lvl="1">
              <a:defRPr/>
            </a:pPr>
            <a:r>
              <a:rPr lang="en-US" kern="0">
                <a:ea typeface="ＭＳ Ｐゴシック" charset="0"/>
                <a:cs typeface="Arial" charset="0"/>
              </a:rPr>
              <a:t>BTX (Balanced Technology Extended), introduced by Intel as a possible successor to ATX</a:t>
            </a:r>
            <a:endParaRPr lang="en-US" kern="0" dirty="0">
              <a:ea typeface="ＭＳ Ｐゴシック" charset="0"/>
              <a:cs typeface="Arial" charset="0"/>
            </a:endParaRPr>
          </a:p>
        </p:txBody>
      </p:sp>
    </p:spTree>
    <p:extLst>
      <p:ext uri="{BB962C8B-B14F-4D97-AF65-F5344CB8AC3E}">
        <p14:creationId xmlns:p14="http://schemas.microsoft.com/office/powerpoint/2010/main" val="49797263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p:cNvSpPr txBox="1">
            <a:spLocks/>
          </p:cNvSpPr>
          <p:nvPr/>
        </p:nvSpPr>
        <p:spPr>
          <a:xfrm>
            <a:off x="1676400" y="123826"/>
            <a:ext cx="8763000" cy="561975"/>
          </a:xfrm>
          <a:prstGeom prst="rect">
            <a:avLst/>
          </a:prstGeom>
        </p:spPr>
        <p:txBody>
          <a:bodyPr/>
          <a:lstStyle>
            <a:lvl1pPr algn="l" rtl="0" eaLnBrk="0" fontAlgn="base" hangingPunct="0">
              <a:spcBef>
                <a:spcPct val="0"/>
              </a:spcBef>
              <a:spcAft>
                <a:spcPct val="0"/>
              </a:spcAft>
              <a:defRPr sz="3400" b="1">
                <a:solidFill>
                  <a:srgbClr val="B30838"/>
                </a:solidFill>
                <a:latin typeface="+mj-lt"/>
                <a:ea typeface="MS PGothic" panose="020B0600070205080204" pitchFamily="34" charset="-128"/>
                <a:cs typeface="MS PGothic" charset="0"/>
              </a:defRPr>
            </a:lvl1pPr>
            <a:lvl2pPr algn="l" rtl="0" eaLnBrk="0" fontAlgn="base" hangingPunct="0">
              <a:spcBef>
                <a:spcPct val="0"/>
              </a:spcBef>
              <a:spcAft>
                <a:spcPct val="0"/>
              </a:spcAft>
              <a:defRPr sz="3400" b="1">
                <a:solidFill>
                  <a:srgbClr val="B30838"/>
                </a:solidFill>
                <a:latin typeface="Arial" charset="0"/>
                <a:ea typeface="MS PGothic" panose="020B0600070205080204" pitchFamily="34" charset="-128"/>
                <a:cs typeface="MS PGothic" charset="0"/>
              </a:defRPr>
            </a:lvl2pPr>
            <a:lvl3pPr algn="l" rtl="0" eaLnBrk="0" fontAlgn="base" hangingPunct="0">
              <a:spcBef>
                <a:spcPct val="0"/>
              </a:spcBef>
              <a:spcAft>
                <a:spcPct val="0"/>
              </a:spcAft>
              <a:defRPr sz="3400" b="1">
                <a:solidFill>
                  <a:srgbClr val="B30838"/>
                </a:solidFill>
                <a:latin typeface="Arial" charset="0"/>
                <a:ea typeface="MS PGothic" panose="020B0600070205080204" pitchFamily="34" charset="-128"/>
                <a:cs typeface="MS PGothic" charset="0"/>
              </a:defRPr>
            </a:lvl3pPr>
            <a:lvl4pPr algn="l" rtl="0" eaLnBrk="0" fontAlgn="base" hangingPunct="0">
              <a:spcBef>
                <a:spcPct val="0"/>
              </a:spcBef>
              <a:spcAft>
                <a:spcPct val="0"/>
              </a:spcAft>
              <a:defRPr sz="3400" b="1">
                <a:solidFill>
                  <a:srgbClr val="B30838"/>
                </a:solidFill>
                <a:latin typeface="Arial" charset="0"/>
                <a:ea typeface="MS PGothic" panose="020B0600070205080204" pitchFamily="34" charset="-128"/>
                <a:cs typeface="MS PGothic" charset="0"/>
              </a:defRPr>
            </a:lvl4pPr>
            <a:lvl5pPr algn="l" rtl="0" eaLnBrk="0" fontAlgn="base" hangingPunct="0">
              <a:spcBef>
                <a:spcPct val="0"/>
              </a:spcBef>
              <a:spcAft>
                <a:spcPct val="0"/>
              </a:spcAft>
              <a:defRPr sz="3400" b="1">
                <a:solidFill>
                  <a:srgbClr val="B30838"/>
                </a:solidFill>
                <a:latin typeface="Arial" charset="0"/>
                <a:ea typeface="MS PGothic" panose="020B0600070205080204" pitchFamily="34" charset="-128"/>
                <a:cs typeface="MS PGothic" charset="0"/>
              </a:defRPr>
            </a:lvl5pPr>
            <a:lvl6pPr marL="457200" algn="l" rtl="0" fontAlgn="base">
              <a:spcBef>
                <a:spcPct val="0"/>
              </a:spcBef>
              <a:spcAft>
                <a:spcPct val="0"/>
              </a:spcAft>
              <a:defRPr sz="3400" b="1">
                <a:solidFill>
                  <a:schemeClr val="accent1"/>
                </a:solidFill>
                <a:latin typeface="Arial" charset="0"/>
                <a:ea typeface="ＭＳ Ｐゴシック" charset="-128"/>
              </a:defRPr>
            </a:lvl6pPr>
            <a:lvl7pPr marL="914400" algn="l" rtl="0" fontAlgn="base">
              <a:spcBef>
                <a:spcPct val="0"/>
              </a:spcBef>
              <a:spcAft>
                <a:spcPct val="0"/>
              </a:spcAft>
              <a:defRPr sz="3400" b="1">
                <a:solidFill>
                  <a:schemeClr val="accent1"/>
                </a:solidFill>
                <a:latin typeface="Arial" charset="0"/>
                <a:ea typeface="ＭＳ Ｐゴシック" charset="-128"/>
              </a:defRPr>
            </a:lvl7pPr>
            <a:lvl8pPr marL="1371600" algn="l" rtl="0" fontAlgn="base">
              <a:spcBef>
                <a:spcPct val="0"/>
              </a:spcBef>
              <a:spcAft>
                <a:spcPct val="0"/>
              </a:spcAft>
              <a:defRPr sz="3400" b="1">
                <a:solidFill>
                  <a:schemeClr val="accent1"/>
                </a:solidFill>
                <a:latin typeface="Arial" charset="0"/>
                <a:ea typeface="ＭＳ Ｐゴシック" charset="-128"/>
              </a:defRPr>
            </a:lvl8pPr>
            <a:lvl9pPr marL="1828800" algn="l" rtl="0" fontAlgn="base">
              <a:spcBef>
                <a:spcPct val="0"/>
              </a:spcBef>
              <a:spcAft>
                <a:spcPct val="0"/>
              </a:spcAft>
              <a:defRPr sz="3400" b="1">
                <a:solidFill>
                  <a:schemeClr val="accent1"/>
                </a:solidFill>
                <a:latin typeface="Arial" charset="0"/>
                <a:ea typeface="ＭＳ Ｐゴシック" charset="-128"/>
              </a:defRPr>
            </a:lvl9pPr>
          </a:lstStyle>
          <a:p>
            <a:pPr>
              <a:defRPr/>
            </a:pPr>
            <a:r>
              <a:rPr lang="en-US" kern="0"/>
              <a:t>Motherboard Manufacturers</a:t>
            </a:r>
            <a:endParaRPr lang="en-US" kern="0" dirty="0"/>
          </a:p>
        </p:txBody>
      </p:sp>
      <p:sp>
        <p:nvSpPr>
          <p:cNvPr id="29" name="Content Placeholder 8"/>
          <p:cNvSpPr txBox="1">
            <a:spLocks/>
          </p:cNvSpPr>
          <p:nvPr/>
        </p:nvSpPr>
        <p:spPr bwMode="auto">
          <a:xfrm>
            <a:off x="2590800" y="1143000"/>
            <a:ext cx="3352800" cy="5181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sz="2000">
                <a:solidFill>
                  <a:schemeClr val="tx1"/>
                </a:solidFill>
                <a:latin typeface="+mn-lt"/>
                <a:ea typeface="MS PGothic" panose="020B0600070205080204" pitchFamily="34" charset="-128"/>
                <a:cs typeface="MS PGothic" charset="0"/>
              </a:defRPr>
            </a:lvl1pPr>
            <a:lvl2pPr marL="742950" indent="-285750" algn="l" rtl="0" eaLnBrk="0" fontAlgn="base" hangingPunct="0">
              <a:spcBef>
                <a:spcPct val="20000"/>
              </a:spcBef>
              <a:spcAft>
                <a:spcPct val="0"/>
              </a:spcAft>
              <a:buChar char="–"/>
              <a:defRPr sz="2000">
                <a:solidFill>
                  <a:schemeClr val="tx1"/>
                </a:solidFill>
                <a:latin typeface="+mn-lt"/>
                <a:ea typeface="MS PGothic" panose="020B0600070205080204" pitchFamily="34" charset="-128"/>
                <a:cs typeface="MS PGothic" charset="0"/>
              </a:defRPr>
            </a:lvl2pPr>
            <a:lvl3pPr marL="1143000" indent="-228600" algn="l" rtl="0" eaLnBrk="0" fontAlgn="base" hangingPunct="0">
              <a:spcBef>
                <a:spcPct val="20000"/>
              </a:spcBef>
              <a:spcAft>
                <a:spcPct val="0"/>
              </a:spcAft>
              <a:buChar char="•"/>
              <a:defRPr sz="1600">
                <a:solidFill>
                  <a:schemeClr val="tx1"/>
                </a:solidFill>
                <a:latin typeface="+mn-lt"/>
                <a:ea typeface="MS PGothic" panose="020B0600070205080204" pitchFamily="34" charset="-128"/>
                <a:cs typeface="MS PGothic" charset="0"/>
              </a:defRPr>
            </a:lvl3pPr>
            <a:lvl4pPr marL="1600200" indent="-228600" algn="l" rtl="0" eaLnBrk="0" fontAlgn="base" hangingPunct="0">
              <a:spcBef>
                <a:spcPct val="20000"/>
              </a:spcBef>
              <a:spcAft>
                <a:spcPct val="0"/>
              </a:spcAft>
              <a:buChar char="–"/>
              <a:defRPr sz="1600">
                <a:solidFill>
                  <a:schemeClr val="tx1"/>
                </a:solidFill>
                <a:latin typeface="+mn-lt"/>
                <a:ea typeface="MS PGothic" panose="020B0600070205080204" pitchFamily="34" charset="-128"/>
                <a:cs typeface="MS PGothic" charset="0"/>
              </a:defRPr>
            </a:lvl4pPr>
            <a:lvl5pPr marL="2057400" indent="-228600" algn="l" rtl="0" eaLnBrk="0" fontAlgn="base" hangingPunct="0">
              <a:spcBef>
                <a:spcPct val="20000"/>
              </a:spcBef>
              <a:spcAft>
                <a:spcPct val="0"/>
              </a:spcAft>
              <a:buChar char="»"/>
              <a:defRPr sz="1600">
                <a:solidFill>
                  <a:schemeClr val="tx1"/>
                </a:solidFill>
                <a:latin typeface="+mn-lt"/>
                <a:ea typeface="MS PGothic" panose="020B0600070205080204" pitchFamily="34" charset="-128"/>
                <a:cs typeface="MS PGothic" charset="0"/>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defRPr/>
            </a:pPr>
            <a:r>
              <a:rPr lang="en-US" kern="0">
                <a:latin typeface="Calibri" charset="0"/>
                <a:ea typeface="ＭＳ Ｐゴシック" charset="0"/>
                <a:cs typeface="ＭＳ Ｐゴシック" charset="0"/>
              </a:rPr>
              <a:t>Abit</a:t>
            </a:r>
          </a:p>
          <a:p>
            <a:pPr>
              <a:defRPr/>
            </a:pPr>
            <a:r>
              <a:rPr lang="en-US" kern="0">
                <a:latin typeface="Calibri" charset="0"/>
                <a:ea typeface="ＭＳ Ｐゴシック" charset="0"/>
                <a:cs typeface="ＭＳ Ｐゴシック" charset="0"/>
              </a:rPr>
              <a:t>Albatron</a:t>
            </a:r>
          </a:p>
          <a:p>
            <a:pPr>
              <a:defRPr/>
            </a:pPr>
            <a:r>
              <a:rPr lang="en-US" kern="0">
                <a:latin typeface="Calibri" charset="0"/>
                <a:ea typeface="ＭＳ Ｐゴシック" charset="0"/>
                <a:cs typeface="ＭＳ Ｐゴシック" charset="0"/>
              </a:rPr>
              <a:t>Aopen</a:t>
            </a:r>
          </a:p>
          <a:p>
            <a:pPr>
              <a:defRPr/>
            </a:pPr>
            <a:r>
              <a:rPr lang="en-US" kern="0">
                <a:latin typeface="Calibri" charset="0"/>
                <a:ea typeface="ＭＳ Ｐゴシック" charset="0"/>
                <a:cs typeface="ＭＳ Ｐゴシック" charset="0"/>
              </a:rPr>
              <a:t>ASUS</a:t>
            </a:r>
          </a:p>
          <a:p>
            <a:pPr>
              <a:defRPr/>
            </a:pPr>
            <a:r>
              <a:rPr lang="en-US" kern="0">
                <a:latin typeface="Calibri" charset="0"/>
                <a:ea typeface="ＭＳ Ｐゴシック" charset="0"/>
                <a:cs typeface="ＭＳ Ｐゴシック" charset="0"/>
              </a:rPr>
              <a:t>Biostar</a:t>
            </a:r>
          </a:p>
          <a:p>
            <a:pPr>
              <a:defRPr/>
            </a:pPr>
            <a:r>
              <a:rPr lang="en-US" kern="0">
                <a:latin typeface="Calibri" charset="0"/>
                <a:ea typeface="ＭＳ Ｐゴシック" charset="0"/>
                <a:cs typeface="ＭＳ Ｐゴシック" charset="0"/>
              </a:rPr>
              <a:t>DFI</a:t>
            </a:r>
          </a:p>
          <a:p>
            <a:pPr>
              <a:defRPr/>
            </a:pPr>
            <a:r>
              <a:rPr lang="en-US" kern="0">
                <a:latin typeface="Calibri" charset="0"/>
                <a:ea typeface="ＭＳ Ｐゴシック" charset="0"/>
                <a:cs typeface="ＭＳ Ｐゴシック" charset="0"/>
              </a:rPr>
              <a:t>ECS</a:t>
            </a:r>
          </a:p>
          <a:p>
            <a:pPr>
              <a:defRPr/>
            </a:pPr>
            <a:r>
              <a:rPr lang="en-US" kern="0">
                <a:latin typeface="Calibri" charset="0"/>
                <a:ea typeface="ＭＳ Ｐゴシック" charset="0"/>
                <a:cs typeface="ＭＳ Ｐゴシック" charset="0"/>
              </a:rPr>
              <a:t>Epox</a:t>
            </a:r>
          </a:p>
          <a:p>
            <a:pPr>
              <a:defRPr/>
            </a:pPr>
            <a:r>
              <a:rPr lang="en-US" kern="0">
                <a:latin typeface="Calibri" charset="0"/>
                <a:ea typeface="ＭＳ Ｐゴシック" charset="0"/>
                <a:cs typeface="ＭＳ Ｐゴシック" charset="0"/>
              </a:rPr>
              <a:t>FIC</a:t>
            </a:r>
          </a:p>
          <a:p>
            <a:pPr>
              <a:defRPr/>
            </a:pPr>
            <a:r>
              <a:rPr lang="en-US" kern="0">
                <a:latin typeface="Calibri" charset="0"/>
                <a:ea typeface="ＭＳ Ｐゴシック" charset="0"/>
                <a:cs typeface="ＭＳ Ｐゴシック" charset="0"/>
              </a:rPr>
              <a:t>Foxconn</a:t>
            </a:r>
          </a:p>
          <a:p>
            <a:pPr>
              <a:defRPr/>
            </a:pPr>
            <a:r>
              <a:rPr lang="en-US" kern="0">
                <a:latin typeface="Calibri" charset="0"/>
                <a:ea typeface="ＭＳ Ｐゴシック" charset="0"/>
                <a:cs typeface="ＭＳ Ｐゴシック" charset="0"/>
              </a:rPr>
              <a:t>Gigabyte</a:t>
            </a:r>
            <a:endParaRPr lang="en-US" kern="0" dirty="0">
              <a:latin typeface="Calibri" charset="0"/>
              <a:ea typeface="ＭＳ Ｐゴシック" charset="0"/>
              <a:cs typeface="ＭＳ Ｐゴシック" charset="0"/>
            </a:endParaRPr>
          </a:p>
        </p:txBody>
      </p:sp>
      <p:sp>
        <p:nvSpPr>
          <p:cNvPr id="50179" name="Content Placeholder 8"/>
          <p:cNvSpPr txBox="1">
            <a:spLocks/>
          </p:cNvSpPr>
          <p:nvPr/>
        </p:nvSpPr>
        <p:spPr bwMode="auto">
          <a:xfrm>
            <a:off x="6400800" y="1139825"/>
            <a:ext cx="33528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400" i="1">
                <a:solidFill>
                  <a:schemeClr val="tx1"/>
                </a:solidFill>
                <a:latin typeface="Arial" charset="0"/>
                <a:ea typeface="MS PGothic" charset="-128"/>
              </a:defRPr>
            </a:lvl1pPr>
            <a:lvl2pPr marL="742950" indent="-285750">
              <a:defRPr sz="2400" i="1">
                <a:solidFill>
                  <a:schemeClr val="tx1"/>
                </a:solidFill>
                <a:latin typeface="Arial" charset="0"/>
                <a:ea typeface="MS PGothic" charset="-128"/>
              </a:defRPr>
            </a:lvl2pPr>
            <a:lvl3pPr marL="1143000" indent="-228600">
              <a:defRPr sz="2400" i="1">
                <a:solidFill>
                  <a:schemeClr val="tx1"/>
                </a:solidFill>
                <a:latin typeface="Arial" charset="0"/>
                <a:ea typeface="MS PGothic" charset="-128"/>
              </a:defRPr>
            </a:lvl3pPr>
            <a:lvl4pPr marL="1600200" indent="-228600">
              <a:defRPr sz="2400" i="1">
                <a:solidFill>
                  <a:schemeClr val="tx1"/>
                </a:solidFill>
                <a:latin typeface="Arial" charset="0"/>
                <a:ea typeface="MS PGothic" charset="-128"/>
              </a:defRPr>
            </a:lvl4pPr>
            <a:lvl5pPr marL="2057400" indent="-228600">
              <a:defRPr sz="2400" i="1">
                <a:solidFill>
                  <a:schemeClr val="tx1"/>
                </a:solidFill>
                <a:latin typeface="Arial" charset="0"/>
                <a:ea typeface="MS PGothic" charset="-128"/>
              </a:defRPr>
            </a:lvl5pPr>
            <a:lvl6pPr marL="2514600" indent="-228600" eaLnBrk="0" fontAlgn="base" hangingPunct="0">
              <a:spcBef>
                <a:spcPct val="0"/>
              </a:spcBef>
              <a:spcAft>
                <a:spcPct val="0"/>
              </a:spcAft>
              <a:defRPr sz="2400" i="1">
                <a:solidFill>
                  <a:schemeClr val="tx1"/>
                </a:solidFill>
                <a:latin typeface="Arial" charset="0"/>
                <a:ea typeface="MS PGothic" charset="-128"/>
              </a:defRPr>
            </a:lvl6pPr>
            <a:lvl7pPr marL="2971800" indent="-228600" eaLnBrk="0" fontAlgn="base" hangingPunct="0">
              <a:spcBef>
                <a:spcPct val="0"/>
              </a:spcBef>
              <a:spcAft>
                <a:spcPct val="0"/>
              </a:spcAft>
              <a:defRPr sz="2400" i="1">
                <a:solidFill>
                  <a:schemeClr val="tx1"/>
                </a:solidFill>
                <a:latin typeface="Arial" charset="0"/>
                <a:ea typeface="MS PGothic" charset="-128"/>
              </a:defRPr>
            </a:lvl7pPr>
            <a:lvl8pPr marL="3429000" indent="-228600" eaLnBrk="0" fontAlgn="base" hangingPunct="0">
              <a:spcBef>
                <a:spcPct val="0"/>
              </a:spcBef>
              <a:spcAft>
                <a:spcPct val="0"/>
              </a:spcAft>
              <a:defRPr sz="2400" i="1">
                <a:solidFill>
                  <a:schemeClr val="tx1"/>
                </a:solidFill>
                <a:latin typeface="Arial" charset="0"/>
                <a:ea typeface="MS PGothic" charset="-128"/>
              </a:defRPr>
            </a:lvl8pPr>
            <a:lvl9pPr marL="3886200" indent="-228600" eaLnBrk="0" fontAlgn="base" hangingPunct="0">
              <a:spcBef>
                <a:spcPct val="0"/>
              </a:spcBef>
              <a:spcAft>
                <a:spcPct val="0"/>
              </a:spcAft>
              <a:defRPr sz="2400" i="1">
                <a:solidFill>
                  <a:schemeClr val="tx1"/>
                </a:solidFill>
                <a:latin typeface="Arial" charset="0"/>
                <a:ea typeface="MS PGothic" charset="-128"/>
              </a:defRPr>
            </a:lvl9pPr>
          </a:lstStyle>
          <a:p>
            <a:pPr eaLnBrk="1" hangingPunct="1">
              <a:spcBef>
                <a:spcPct val="20000"/>
              </a:spcBef>
              <a:buFont typeface="Times" charset="0"/>
              <a:buChar char="•"/>
            </a:pPr>
            <a:r>
              <a:rPr lang="en-US" altLang="en-US" i="0">
                <a:latin typeface="Calibri" charset="0"/>
              </a:rPr>
              <a:t>IBM</a:t>
            </a:r>
          </a:p>
          <a:p>
            <a:pPr eaLnBrk="1" hangingPunct="1">
              <a:spcBef>
                <a:spcPct val="20000"/>
              </a:spcBef>
              <a:buFont typeface="Times" charset="0"/>
              <a:buChar char="•"/>
            </a:pPr>
            <a:r>
              <a:rPr lang="en-US" altLang="en-US" i="0">
                <a:latin typeface="Calibri" charset="0"/>
              </a:rPr>
              <a:t>Intel</a:t>
            </a:r>
          </a:p>
          <a:p>
            <a:pPr eaLnBrk="1" hangingPunct="1">
              <a:spcBef>
                <a:spcPct val="20000"/>
              </a:spcBef>
              <a:buFont typeface="Times" charset="0"/>
              <a:buChar char="•"/>
            </a:pPr>
            <a:r>
              <a:rPr lang="en-US" altLang="en-US" i="0">
                <a:latin typeface="Calibri" charset="0"/>
              </a:rPr>
              <a:t>Jetway</a:t>
            </a:r>
          </a:p>
          <a:p>
            <a:pPr eaLnBrk="1" hangingPunct="1">
              <a:spcBef>
                <a:spcPct val="20000"/>
              </a:spcBef>
              <a:buFont typeface="Times" charset="0"/>
              <a:buChar char="•"/>
            </a:pPr>
            <a:r>
              <a:rPr lang="en-US" altLang="en-US" i="0">
                <a:latin typeface="Calibri" charset="0"/>
              </a:rPr>
              <a:t>MSI</a:t>
            </a:r>
          </a:p>
          <a:p>
            <a:pPr eaLnBrk="1" hangingPunct="1">
              <a:spcBef>
                <a:spcPct val="20000"/>
              </a:spcBef>
              <a:buFont typeface="Times" charset="0"/>
              <a:buChar char="•"/>
            </a:pPr>
            <a:r>
              <a:rPr lang="en-US" altLang="en-US" i="0">
                <a:latin typeface="Calibri" charset="0"/>
              </a:rPr>
              <a:t>Shuttle</a:t>
            </a:r>
          </a:p>
          <a:p>
            <a:pPr eaLnBrk="1" hangingPunct="1">
              <a:spcBef>
                <a:spcPct val="20000"/>
              </a:spcBef>
              <a:buFont typeface="Times" charset="0"/>
              <a:buChar char="•"/>
            </a:pPr>
            <a:r>
              <a:rPr lang="en-US" altLang="en-US" i="0">
                <a:latin typeface="Calibri" charset="0"/>
              </a:rPr>
              <a:t>Soyo</a:t>
            </a:r>
          </a:p>
          <a:p>
            <a:pPr eaLnBrk="1" hangingPunct="1">
              <a:spcBef>
                <a:spcPct val="20000"/>
              </a:spcBef>
              <a:buFont typeface="Times" charset="0"/>
              <a:buChar char="•"/>
            </a:pPr>
            <a:r>
              <a:rPr lang="en-US" altLang="en-US" i="0">
                <a:latin typeface="Calibri" charset="0"/>
              </a:rPr>
              <a:t>SuperMicro</a:t>
            </a:r>
          </a:p>
          <a:p>
            <a:pPr eaLnBrk="1" hangingPunct="1">
              <a:spcBef>
                <a:spcPct val="20000"/>
              </a:spcBef>
              <a:buFont typeface="Times" charset="0"/>
              <a:buChar char="•"/>
            </a:pPr>
            <a:r>
              <a:rPr lang="en-US" altLang="en-US" i="0">
                <a:latin typeface="Calibri" charset="0"/>
              </a:rPr>
              <a:t>Tyan</a:t>
            </a:r>
          </a:p>
          <a:p>
            <a:pPr eaLnBrk="1" hangingPunct="1">
              <a:spcBef>
                <a:spcPct val="20000"/>
              </a:spcBef>
              <a:buFont typeface="Times" charset="0"/>
              <a:buChar char="•"/>
            </a:pPr>
            <a:r>
              <a:rPr lang="en-US" altLang="en-US" i="0">
                <a:latin typeface="Calibri" charset="0"/>
              </a:rPr>
              <a:t>VIA</a:t>
            </a:r>
          </a:p>
        </p:txBody>
      </p:sp>
    </p:spTree>
    <p:extLst>
      <p:ext uri="{BB962C8B-B14F-4D97-AF65-F5344CB8AC3E}">
        <p14:creationId xmlns:p14="http://schemas.microsoft.com/office/powerpoint/2010/main" val="20457367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2"/>
          <p:cNvSpPr txBox="1">
            <a:spLocks noChangeArrowheads="1"/>
          </p:cNvSpPr>
          <p:nvPr/>
        </p:nvSpPr>
        <p:spPr>
          <a:xfrm>
            <a:off x="1914526" y="188914"/>
            <a:ext cx="8239125" cy="561975"/>
          </a:xfrm>
          <a:prstGeom prst="rect">
            <a:avLst/>
          </a:prstGeom>
        </p:spPr>
        <p:txBody>
          <a:bodyPr/>
          <a:lstStyle>
            <a:lvl1pPr algn="l" rtl="0" eaLnBrk="0" fontAlgn="base" hangingPunct="0">
              <a:spcBef>
                <a:spcPct val="0"/>
              </a:spcBef>
              <a:spcAft>
                <a:spcPct val="0"/>
              </a:spcAft>
              <a:defRPr sz="3400" b="1">
                <a:solidFill>
                  <a:srgbClr val="B30838"/>
                </a:solidFill>
                <a:latin typeface="+mj-lt"/>
                <a:ea typeface="MS PGothic" panose="020B0600070205080204" pitchFamily="34" charset="-128"/>
                <a:cs typeface="MS PGothic" charset="0"/>
              </a:defRPr>
            </a:lvl1pPr>
            <a:lvl2pPr algn="l" rtl="0" eaLnBrk="0" fontAlgn="base" hangingPunct="0">
              <a:spcBef>
                <a:spcPct val="0"/>
              </a:spcBef>
              <a:spcAft>
                <a:spcPct val="0"/>
              </a:spcAft>
              <a:defRPr sz="3400" b="1">
                <a:solidFill>
                  <a:srgbClr val="B30838"/>
                </a:solidFill>
                <a:latin typeface="Arial" charset="0"/>
                <a:ea typeface="MS PGothic" panose="020B0600070205080204" pitchFamily="34" charset="-128"/>
                <a:cs typeface="MS PGothic" charset="0"/>
              </a:defRPr>
            </a:lvl2pPr>
            <a:lvl3pPr algn="l" rtl="0" eaLnBrk="0" fontAlgn="base" hangingPunct="0">
              <a:spcBef>
                <a:spcPct val="0"/>
              </a:spcBef>
              <a:spcAft>
                <a:spcPct val="0"/>
              </a:spcAft>
              <a:defRPr sz="3400" b="1">
                <a:solidFill>
                  <a:srgbClr val="B30838"/>
                </a:solidFill>
                <a:latin typeface="Arial" charset="0"/>
                <a:ea typeface="MS PGothic" panose="020B0600070205080204" pitchFamily="34" charset="-128"/>
                <a:cs typeface="MS PGothic" charset="0"/>
              </a:defRPr>
            </a:lvl3pPr>
            <a:lvl4pPr algn="l" rtl="0" eaLnBrk="0" fontAlgn="base" hangingPunct="0">
              <a:spcBef>
                <a:spcPct val="0"/>
              </a:spcBef>
              <a:spcAft>
                <a:spcPct val="0"/>
              </a:spcAft>
              <a:defRPr sz="3400" b="1">
                <a:solidFill>
                  <a:srgbClr val="B30838"/>
                </a:solidFill>
                <a:latin typeface="Arial" charset="0"/>
                <a:ea typeface="MS PGothic" panose="020B0600070205080204" pitchFamily="34" charset="-128"/>
                <a:cs typeface="MS PGothic" charset="0"/>
              </a:defRPr>
            </a:lvl4pPr>
            <a:lvl5pPr algn="l" rtl="0" eaLnBrk="0" fontAlgn="base" hangingPunct="0">
              <a:spcBef>
                <a:spcPct val="0"/>
              </a:spcBef>
              <a:spcAft>
                <a:spcPct val="0"/>
              </a:spcAft>
              <a:defRPr sz="3400" b="1">
                <a:solidFill>
                  <a:srgbClr val="B30838"/>
                </a:solidFill>
                <a:latin typeface="Arial" charset="0"/>
                <a:ea typeface="MS PGothic" panose="020B0600070205080204" pitchFamily="34" charset="-128"/>
                <a:cs typeface="MS PGothic" charset="0"/>
              </a:defRPr>
            </a:lvl5pPr>
            <a:lvl6pPr marL="457200" algn="l" rtl="0" fontAlgn="base">
              <a:spcBef>
                <a:spcPct val="0"/>
              </a:spcBef>
              <a:spcAft>
                <a:spcPct val="0"/>
              </a:spcAft>
              <a:defRPr sz="3400" b="1">
                <a:solidFill>
                  <a:schemeClr val="accent1"/>
                </a:solidFill>
                <a:latin typeface="Arial" charset="0"/>
                <a:ea typeface="ＭＳ Ｐゴシック" charset="-128"/>
              </a:defRPr>
            </a:lvl6pPr>
            <a:lvl7pPr marL="914400" algn="l" rtl="0" fontAlgn="base">
              <a:spcBef>
                <a:spcPct val="0"/>
              </a:spcBef>
              <a:spcAft>
                <a:spcPct val="0"/>
              </a:spcAft>
              <a:defRPr sz="3400" b="1">
                <a:solidFill>
                  <a:schemeClr val="accent1"/>
                </a:solidFill>
                <a:latin typeface="Arial" charset="0"/>
                <a:ea typeface="ＭＳ Ｐゴシック" charset="-128"/>
              </a:defRPr>
            </a:lvl7pPr>
            <a:lvl8pPr marL="1371600" algn="l" rtl="0" fontAlgn="base">
              <a:spcBef>
                <a:spcPct val="0"/>
              </a:spcBef>
              <a:spcAft>
                <a:spcPct val="0"/>
              </a:spcAft>
              <a:defRPr sz="3400" b="1">
                <a:solidFill>
                  <a:schemeClr val="accent1"/>
                </a:solidFill>
                <a:latin typeface="Arial" charset="0"/>
                <a:ea typeface="ＭＳ Ｐゴシック" charset="-128"/>
              </a:defRPr>
            </a:lvl8pPr>
            <a:lvl9pPr marL="1828800" algn="l" rtl="0" fontAlgn="base">
              <a:spcBef>
                <a:spcPct val="0"/>
              </a:spcBef>
              <a:spcAft>
                <a:spcPct val="0"/>
              </a:spcAft>
              <a:defRPr sz="3400" b="1">
                <a:solidFill>
                  <a:schemeClr val="accent1"/>
                </a:solidFill>
                <a:latin typeface="Arial" charset="0"/>
                <a:ea typeface="ＭＳ Ｐゴシック" charset="-128"/>
              </a:defRPr>
            </a:lvl9pPr>
          </a:lstStyle>
          <a:p>
            <a:pPr>
              <a:defRPr/>
            </a:pPr>
            <a:r>
              <a:rPr lang="en-US" kern="0"/>
              <a:t>Populated CPU Socket</a:t>
            </a:r>
            <a:endParaRPr lang="en-US" kern="0" dirty="0"/>
          </a:p>
        </p:txBody>
      </p:sp>
      <p:pic>
        <p:nvPicPr>
          <p:cNvPr id="5120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67088" y="1490664"/>
            <a:ext cx="5429250" cy="407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03" name="TextBox 8"/>
          <p:cNvSpPr txBox="1">
            <a:spLocks noChangeArrowheads="1"/>
          </p:cNvSpPr>
          <p:nvPr/>
        </p:nvSpPr>
        <p:spPr bwMode="auto">
          <a:xfrm>
            <a:off x="4038600" y="5867401"/>
            <a:ext cx="411480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i="1">
                <a:solidFill>
                  <a:schemeClr val="tx1"/>
                </a:solidFill>
                <a:latin typeface="Arial" charset="0"/>
                <a:ea typeface="MS PGothic" charset="-128"/>
              </a:defRPr>
            </a:lvl1pPr>
            <a:lvl2pPr marL="742950" indent="-285750">
              <a:defRPr sz="2400" i="1">
                <a:solidFill>
                  <a:schemeClr val="tx1"/>
                </a:solidFill>
                <a:latin typeface="Arial" charset="0"/>
                <a:ea typeface="MS PGothic" charset="-128"/>
              </a:defRPr>
            </a:lvl2pPr>
            <a:lvl3pPr marL="1143000" indent="-228600">
              <a:defRPr sz="2400" i="1">
                <a:solidFill>
                  <a:schemeClr val="tx1"/>
                </a:solidFill>
                <a:latin typeface="Arial" charset="0"/>
                <a:ea typeface="MS PGothic" charset="-128"/>
              </a:defRPr>
            </a:lvl3pPr>
            <a:lvl4pPr marL="1600200" indent="-228600">
              <a:defRPr sz="2400" i="1">
                <a:solidFill>
                  <a:schemeClr val="tx1"/>
                </a:solidFill>
                <a:latin typeface="Arial" charset="0"/>
                <a:ea typeface="MS PGothic" charset="-128"/>
              </a:defRPr>
            </a:lvl4pPr>
            <a:lvl5pPr marL="2057400" indent="-228600">
              <a:defRPr sz="2400" i="1">
                <a:solidFill>
                  <a:schemeClr val="tx1"/>
                </a:solidFill>
                <a:latin typeface="Arial" charset="0"/>
                <a:ea typeface="MS PGothic" charset="-128"/>
              </a:defRPr>
            </a:lvl5pPr>
            <a:lvl6pPr marL="2514600" indent="-228600" eaLnBrk="0" fontAlgn="base" hangingPunct="0">
              <a:spcBef>
                <a:spcPct val="0"/>
              </a:spcBef>
              <a:spcAft>
                <a:spcPct val="0"/>
              </a:spcAft>
              <a:defRPr sz="2400" i="1">
                <a:solidFill>
                  <a:schemeClr val="tx1"/>
                </a:solidFill>
                <a:latin typeface="Arial" charset="0"/>
                <a:ea typeface="MS PGothic" charset="-128"/>
              </a:defRPr>
            </a:lvl6pPr>
            <a:lvl7pPr marL="2971800" indent="-228600" eaLnBrk="0" fontAlgn="base" hangingPunct="0">
              <a:spcBef>
                <a:spcPct val="0"/>
              </a:spcBef>
              <a:spcAft>
                <a:spcPct val="0"/>
              </a:spcAft>
              <a:defRPr sz="2400" i="1">
                <a:solidFill>
                  <a:schemeClr val="tx1"/>
                </a:solidFill>
                <a:latin typeface="Arial" charset="0"/>
                <a:ea typeface="MS PGothic" charset="-128"/>
              </a:defRPr>
            </a:lvl7pPr>
            <a:lvl8pPr marL="3429000" indent="-228600" eaLnBrk="0" fontAlgn="base" hangingPunct="0">
              <a:spcBef>
                <a:spcPct val="0"/>
              </a:spcBef>
              <a:spcAft>
                <a:spcPct val="0"/>
              </a:spcAft>
              <a:defRPr sz="2400" i="1">
                <a:solidFill>
                  <a:schemeClr val="tx1"/>
                </a:solidFill>
                <a:latin typeface="Arial" charset="0"/>
                <a:ea typeface="MS PGothic" charset="-128"/>
              </a:defRPr>
            </a:lvl8pPr>
            <a:lvl9pPr marL="3886200" indent="-228600" eaLnBrk="0" fontAlgn="base" hangingPunct="0">
              <a:spcBef>
                <a:spcPct val="0"/>
              </a:spcBef>
              <a:spcAft>
                <a:spcPct val="0"/>
              </a:spcAft>
              <a:defRPr sz="2400" i="1">
                <a:solidFill>
                  <a:schemeClr val="tx1"/>
                </a:solidFill>
                <a:latin typeface="Arial" charset="0"/>
                <a:ea typeface="MS PGothic" charset="-128"/>
              </a:defRPr>
            </a:lvl9pPr>
          </a:lstStyle>
          <a:p>
            <a:pPr eaLnBrk="1" hangingPunct="1"/>
            <a:r>
              <a:rPr lang="en-US" altLang="en-US" sz="1000">
                <a:solidFill>
                  <a:srgbClr val="BFBFBF"/>
                </a:solidFill>
                <a:latin typeface="Calibri" charset="0"/>
              </a:rPr>
              <a:t>Source: </a:t>
            </a:r>
            <a:r>
              <a:rPr lang="en-US" altLang="en-US" sz="1000">
                <a:solidFill>
                  <a:srgbClr val="BFBFBF"/>
                </a:solidFill>
                <a:latin typeface="Calibri" charset="0"/>
                <a:hlinkClick r:id="rId3"/>
              </a:rPr>
              <a:t>http://www.motherboards.org</a:t>
            </a:r>
          </a:p>
        </p:txBody>
      </p:sp>
    </p:spTree>
    <p:extLst>
      <p:ext uri="{BB962C8B-B14F-4D97-AF65-F5344CB8AC3E}">
        <p14:creationId xmlns:p14="http://schemas.microsoft.com/office/powerpoint/2010/main" val="42019338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2"/>
          <p:cNvSpPr txBox="1">
            <a:spLocks/>
          </p:cNvSpPr>
          <p:nvPr/>
        </p:nvSpPr>
        <p:spPr>
          <a:xfrm>
            <a:off x="1600200" y="123826"/>
            <a:ext cx="8763000" cy="561975"/>
          </a:xfrm>
          <a:prstGeom prst="rect">
            <a:avLst/>
          </a:prstGeom>
        </p:spPr>
        <p:txBody>
          <a:bodyPr/>
          <a:lstStyle>
            <a:lvl1pPr algn="l" rtl="0" eaLnBrk="0" fontAlgn="base" hangingPunct="0">
              <a:spcBef>
                <a:spcPct val="0"/>
              </a:spcBef>
              <a:spcAft>
                <a:spcPct val="0"/>
              </a:spcAft>
              <a:defRPr sz="3400" b="1">
                <a:solidFill>
                  <a:srgbClr val="B30838"/>
                </a:solidFill>
                <a:latin typeface="+mj-lt"/>
                <a:ea typeface="MS PGothic" panose="020B0600070205080204" pitchFamily="34" charset="-128"/>
                <a:cs typeface="MS PGothic" charset="0"/>
              </a:defRPr>
            </a:lvl1pPr>
            <a:lvl2pPr algn="l" rtl="0" eaLnBrk="0" fontAlgn="base" hangingPunct="0">
              <a:spcBef>
                <a:spcPct val="0"/>
              </a:spcBef>
              <a:spcAft>
                <a:spcPct val="0"/>
              </a:spcAft>
              <a:defRPr sz="3400" b="1">
                <a:solidFill>
                  <a:srgbClr val="B30838"/>
                </a:solidFill>
                <a:latin typeface="Arial" charset="0"/>
                <a:ea typeface="MS PGothic" panose="020B0600070205080204" pitchFamily="34" charset="-128"/>
                <a:cs typeface="MS PGothic" charset="0"/>
              </a:defRPr>
            </a:lvl2pPr>
            <a:lvl3pPr algn="l" rtl="0" eaLnBrk="0" fontAlgn="base" hangingPunct="0">
              <a:spcBef>
                <a:spcPct val="0"/>
              </a:spcBef>
              <a:spcAft>
                <a:spcPct val="0"/>
              </a:spcAft>
              <a:defRPr sz="3400" b="1">
                <a:solidFill>
                  <a:srgbClr val="B30838"/>
                </a:solidFill>
                <a:latin typeface="Arial" charset="0"/>
                <a:ea typeface="MS PGothic" panose="020B0600070205080204" pitchFamily="34" charset="-128"/>
                <a:cs typeface="MS PGothic" charset="0"/>
              </a:defRPr>
            </a:lvl3pPr>
            <a:lvl4pPr algn="l" rtl="0" eaLnBrk="0" fontAlgn="base" hangingPunct="0">
              <a:spcBef>
                <a:spcPct val="0"/>
              </a:spcBef>
              <a:spcAft>
                <a:spcPct val="0"/>
              </a:spcAft>
              <a:defRPr sz="3400" b="1">
                <a:solidFill>
                  <a:srgbClr val="B30838"/>
                </a:solidFill>
                <a:latin typeface="Arial" charset="0"/>
                <a:ea typeface="MS PGothic" panose="020B0600070205080204" pitchFamily="34" charset="-128"/>
                <a:cs typeface="MS PGothic" charset="0"/>
              </a:defRPr>
            </a:lvl4pPr>
            <a:lvl5pPr algn="l" rtl="0" eaLnBrk="0" fontAlgn="base" hangingPunct="0">
              <a:spcBef>
                <a:spcPct val="0"/>
              </a:spcBef>
              <a:spcAft>
                <a:spcPct val="0"/>
              </a:spcAft>
              <a:defRPr sz="3400" b="1">
                <a:solidFill>
                  <a:srgbClr val="B30838"/>
                </a:solidFill>
                <a:latin typeface="Arial" charset="0"/>
                <a:ea typeface="MS PGothic" panose="020B0600070205080204" pitchFamily="34" charset="-128"/>
                <a:cs typeface="MS PGothic" charset="0"/>
              </a:defRPr>
            </a:lvl5pPr>
            <a:lvl6pPr marL="457200" algn="l" rtl="0" fontAlgn="base">
              <a:spcBef>
                <a:spcPct val="0"/>
              </a:spcBef>
              <a:spcAft>
                <a:spcPct val="0"/>
              </a:spcAft>
              <a:defRPr sz="3400" b="1">
                <a:solidFill>
                  <a:schemeClr val="accent1"/>
                </a:solidFill>
                <a:latin typeface="Arial" charset="0"/>
                <a:ea typeface="ＭＳ Ｐゴシック" charset="-128"/>
              </a:defRPr>
            </a:lvl6pPr>
            <a:lvl7pPr marL="914400" algn="l" rtl="0" fontAlgn="base">
              <a:spcBef>
                <a:spcPct val="0"/>
              </a:spcBef>
              <a:spcAft>
                <a:spcPct val="0"/>
              </a:spcAft>
              <a:defRPr sz="3400" b="1">
                <a:solidFill>
                  <a:schemeClr val="accent1"/>
                </a:solidFill>
                <a:latin typeface="Arial" charset="0"/>
                <a:ea typeface="ＭＳ Ｐゴシック" charset="-128"/>
              </a:defRPr>
            </a:lvl7pPr>
            <a:lvl8pPr marL="1371600" algn="l" rtl="0" fontAlgn="base">
              <a:spcBef>
                <a:spcPct val="0"/>
              </a:spcBef>
              <a:spcAft>
                <a:spcPct val="0"/>
              </a:spcAft>
              <a:defRPr sz="3400" b="1">
                <a:solidFill>
                  <a:schemeClr val="accent1"/>
                </a:solidFill>
                <a:latin typeface="Arial" charset="0"/>
                <a:ea typeface="ＭＳ Ｐゴシック" charset="-128"/>
              </a:defRPr>
            </a:lvl8pPr>
            <a:lvl9pPr marL="1828800" algn="l" rtl="0" fontAlgn="base">
              <a:spcBef>
                <a:spcPct val="0"/>
              </a:spcBef>
              <a:spcAft>
                <a:spcPct val="0"/>
              </a:spcAft>
              <a:defRPr sz="3400" b="1">
                <a:solidFill>
                  <a:schemeClr val="accent1"/>
                </a:solidFill>
                <a:latin typeface="Arial" charset="0"/>
                <a:ea typeface="ＭＳ Ｐゴシック" charset="-128"/>
              </a:defRPr>
            </a:lvl9pPr>
          </a:lstStyle>
          <a:p>
            <a:pPr>
              <a:defRPr/>
            </a:pPr>
            <a:r>
              <a:rPr lang="en-US" kern="0"/>
              <a:t>Topics</a:t>
            </a:r>
            <a:endParaRPr lang="en-US" kern="0" dirty="0"/>
          </a:p>
        </p:txBody>
      </p:sp>
      <p:sp>
        <p:nvSpPr>
          <p:cNvPr id="55298" name="Content Placeholder 2"/>
          <p:cNvSpPr txBox="1">
            <a:spLocks/>
          </p:cNvSpPr>
          <p:nvPr/>
        </p:nvSpPr>
        <p:spPr bwMode="auto">
          <a:xfrm>
            <a:off x="1752600" y="685800"/>
            <a:ext cx="5029200" cy="502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400" i="1">
                <a:solidFill>
                  <a:schemeClr val="tx1"/>
                </a:solidFill>
                <a:latin typeface="Arial" charset="0"/>
                <a:ea typeface="MS PGothic" charset="-128"/>
              </a:defRPr>
            </a:lvl1pPr>
            <a:lvl2pPr marL="742950" indent="-285750">
              <a:defRPr sz="2400" i="1">
                <a:solidFill>
                  <a:schemeClr val="tx1"/>
                </a:solidFill>
                <a:latin typeface="Arial" charset="0"/>
                <a:ea typeface="MS PGothic" charset="-128"/>
              </a:defRPr>
            </a:lvl2pPr>
            <a:lvl3pPr marL="1143000" indent="-228600">
              <a:defRPr sz="2400" i="1">
                <a:solidFill>
                  <a:schemeClr val="tx1"/>
                </a:solidFill>
                <a:latin typeface="Arial" charset="0"/>
                <a:ea typeface="MS PGothic" charset="-128"/>
              </a:defRPr>
            </a:lvl3pPr>
            <a:lvl4pPr marL="1600200" indent="-228600">
              <a:defRPr sz="2400" i="1">
                <a:solidFill>
                  <a:schemeClr val="tx1"/>
                </a:solidFill>
                <a:latin typeface="Arial" charset="0"/>
                <a:ea typeface="MS PGothic" charset="-128"/>
              </a:defRPr>
            </a:lvl4pPr>
            <a:lvl5pPr marL="2057400" indent="-228600">
              <a:defRPr sz="2400" i="1">
                <a:solidFill>
                  <a:schemeClr val="tx1"/>
                </a:solidFill>
                <a:latin typeface="Arial" charset="0"/>
                <a:ea typeface="MS PGothic" charset="-128"/>
              </a:defRPr>
            </a:lvl5pPr>
            <a:lvl6pPr marL="2514600" indent="-228600" eaLnBrk="0" fontAlgn="base" hangingPunct="0">
              <a:spcBef>
                <a:spcPct val="0"/>
              </a:spcBef>
              <a:spcAft>
                <a:spcPct val="0"/>
              </a:spcAft>
              <a:defRPr sz="2400" i="1">
                <a:solidFill>
                  <a:schemeClr val="tx1"/>
                </a:solidFill>
                <a:latin typeface="Arial" charset="0"/>
                <a:ea typeface="MS PGothic" charset="-128"/>
              </a:defRPr>
            </a:lvl6pPr>
            <a:lvl7pPr marL="2971800" indent="-228600" eaLnBrk="0" fontAlgn="base" hangingPunct="0">
              <a:spcBef>
                <a:spcPct val="0"/>
              </a:spcBef>
              <a:spcAft>
                <a:spcPct val="0"/>
              </a:spcAft>
              <a:defRPr sz="2400" i="1">
                <a:solidFill>
                  <a:schemeClr val="tx1"/>
                </a:solidFill>
                <a:latin typeface="Arial" charset="0"/>
                <a:ea typeface="MS PGothic" charset="-128"/>
              </a:defRPr>
            </a:lvl7pPr>
            <a:lvl8pPr marL="3429000" indent="-228600" eaLnBrk="0" fontAlgn="base" hangingPunct="0">
              <a:spcBef>
                <a:spcPct val="0"/>
              </a:spcBef>
              <a:spcAft>
                <a:spcPct val="0"/>
              </a:spcAft>
              <a:defRPr sz="2400" i="1">
                <a:solidFill>
                  <a:schemeClr val="tx1"/>
                </a:solidFill>
                <a:latin typeface="Arial" charset="0"/>
                <a:ea typeface="MS PGothic" charset="-128"/>
              </a:defRPr>
            </a:lvl8pPr>
            <a:lvl9pPr marL="3886200" indent="-228600" eaLnBrk="0" fontAlgn="base" hangingPunct="0">
              <a:spcBef>
                <a:spcPct val="0"/>
              </a:spcBef>
              <a:spcAft>
                <a:spcPct val="0"/>
              </a:spcAft>
              <a:defRPr sz="2400" i="1">
                <a:solidFill>
                  <a:schemeClr val="tx1"/>
                </a:solidFill>
                <a:latin typeface="Arial" charset="0"/>
                <a:ea typeface="MS PGothic" charset="-128"/>
              </a:defRPr>
            </a:lvl9pPr>
          </a:lstStyle>
          <a:p>
            <a:pPr>
              <a:spcBef>
                <a:spcPct val="20000"/>
              </a:spcBef>
              <a:buFontTx/>
              <a:buChar char="•"/>
            </a:pPr>
            <a:r>
              <a:rPr lang="en-US" altLang="en-US" sz="2000" i="0" dirty="0">
                <a:solidFill>
                  <a:srgbClr val="7F7F7F"/>
                </a:solidFill>
              </a:rPr>
              <a:t>Introduction</a:t>
            </a:r>
          </a:p>
          <a:p>
            <a:pPr>
              <a:spcBef>
                <a:spcPct val="20000"/>
              </a:spcBef>
              <a:buFontTx/>
              <a:buChar char="•"/>
            </a:pPr>
            <a:r>
              <a:rPr lang="en-US" altLang="en-US" sz="2000" i="0" dirty="0">
                <a:solidFill>
                  <a:srgbClr val="7F7F7F"/>
                </a:solidFill>
              </a:rPr>
              <a:t>SMP Context</a:t>
            </a:r>
          </a:p>
          <a:p>
            <a:pPr>
              <a:spcBef>
                <a:spcPct val="20000"/>
              </a:spcBef>
              <a:buFontTx/>
              <a:buChar char="•"/>
            </a:pPr>
            <a:r>
              <a:rPr lang="en-US" altLang="en-US" sz="2000" i="0" dirty="0">
                <a:solidFill>
                  <a:srgbClr val="7F7F7F"/>
                </a:solidFill>
              </a:rPr>
              <a:t>Performance: Amdahl</a:t>
            </a:r>
            <a:r>
              <a:rPr lang="ja-JP" altLang="en-US" sz="2000" i="0" dirty="0">
                <a:solidFill>
                  <a:srgbClr val="7F7F7F"/>
                </a:solidFill>
              </a:rPr>
              <a:t>’</a:t>
            </a:r>
            <a:r>
              <a:rPr lang="en-US" altLang="ja-JP" sz="2000" i="0" dirty="0">
                <a:solidFill>
                  <a:srgbClr val="7F7F7F"/>
                </a:solidFill>
              </a:rPr>
              <a:t>s Law</a:t>
            </a:r>
          </a:p>
          <a:p>
            <a:pPr>
              <a:spcBef>
                <a:spcPct val="20000"/>
              </a:spcBef>
              <a:buFontTx/>
              <a:buChar char="•"/>
            </a:pPr>
            <a:r>
              <a:rPr lang="en-US" altLang="en-US" sz="2000" i="0" dirty="0">
                <a:solidFill>
                  <a:srgbClr val="7F7F7F"/>
                </a:solidFill>
              </a:rPr>
              <a:t>SMP System structure</a:t>
            </a:r>
          </a:p>
          <a:p>
            <a:pPr>
              <a:spcBef>
                <a:spcPct val="20000"/>
              </a:spcBef>
              <a:buFontTx/>
              <a:buChar char="•"/>
            </a:pPr>
            <a:r>
              <a:rPr lang="en-US" altLang="en-US" sz="2000" i="0" dirty="0">
                <a:solidFill>
                  <a:srgbClr val="7F7F7F"/>
                </a:solidFill>
              </a:rPr>
              <a:t>Processor core</a:t>
            </a:r>
          </a:p>
          <a:p>
            <a:pPr>
              <a:spcBef>
                <a:spcPct val="20000"/>
              </a:spcBef>
              <a:buFontTx/>
              <a:buChar char="•"/>
            </a:pPr>
            <a:r>
              <a:rPr lang="en-US" altLang="en-US" sz="2000" i="0" dirty="0">
                <a:solidFill>
                  <a:srgbClr val="7F7F7F"/>
                </a:solidFill>
              </a:rPr>
              <a:t>Memory System</a:t>
            </a:r>
          </a:p>
          <a:p>
            <a:pPr>
              <a:spcBef>
                <a:spcPct val="20000"/>
              </a:spcBef>
              <a:buFontTx/>
              <a:buChar char="•"/>
            </a:pPr>
            <a:r>
              <a:rPr lang="en-US" altLang="en-US" sz="2000" i="0" dirty="0">
                <a:solidFill>
                  <a:srgbClr val="7F7F7F"/>
                </a:solidFill>
              </a:rPr>
              <a:t>Chip set</a:t>
            </a:r>
          </a:p>
          <a:p>
            <a:pPr>
              <a:spcBef>
                <a:spcPct val="20000"/>
              </a:spcBef>
              <a:buFontTx/>
              <a:buChar char="•"/>
            </a:pPr>
            <a:r>
              <a:rPr lang="en-US" altLang="en-US" sz="2000" i="0" dirty="0">
                <a:solidFill>
                  <a:srgbClr val="7D110C"/>
                </a:solidFill>
              </a:rPr>
              <a:t>South Bridge – I/O</a:t>
            </a:r>
          </a:p>
          <a:p>
            <a:pPr>
              <a:spcBef>
                <a:spcPct val="20000"/>
              </a:spcBef>
              <a:buFontTx/>
              <a:buChar char="•"/>
            </a:pPr>
            <a:r>
              <a:rPr lang="en-US" altLang="en-US" sz="2000" i="0" dirty="0">
                <a:solidFill>
                  <a:srgbClr val="7F7F7F"/>
                </a:solidFill>
              </a:rPr>
              <a:t>Performance Issues</a:t>
            </a:r>
          </a:p>
          <a:p>
            <a:pPr eaLnBrk="1" hangingPunct="1">
              <a:lnSpc>
                <a:spcPct val="80000"/>
              </a:lnSpc>
              <a:spcBef>
                <a:spcPct val="20000"/>
              </a:spcBef>
            </a:pPr>
            <a:endParaRPr lang="en-US" altLang="en-US" sz="2000" i="0" dirty="0"/>
          </a:p>
        </p:txBody>
      </p:sp>
      <p:pic>
        <p:nvPicPr>
          <p:cNvPr id="55299"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76201"/>
            <a:ext cx="3740150" cy="6030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4296346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2201" y="1676400"/>
            <a:ext cx="7872973" cy="3987800"/>
          </a:xfrm>
          <a:prstGeom prst="rect">
            <a:avLst/>
          </a:prstGeom>
        </p:spPr>
      </p:pic>
      <p:sp>
        <p:nvSpPr>
          <p:cNvPr id="3" name="TextBox 2"/>
          <p:cNvSpPr txBox="1"/>
          <p:nvPr/>
        </p:nvSpPr>
        <p:spPr>
          <a:xfrm>
            <a:off x="3581401" y="914400"/>
            <a:ext cx="5007909" cy="369332"/>
          </a:xfrm>
          <a:prstGeom prst="rect">
            <a:avLst/>
          </a:prstGeom>
          <a:noFill/>
        </p:spPr>
        <p:txBody>
          <a:bodyPr wrap="none" rtlCol="0">
            <a:spAutoFit/>
          </a:bodyPr>
          <a:lstStyle/>
          <a:p>
            <a:r>
              <a:rPr lang="en-US" dirty="0"/>
              <a:t>Layout of system equipped with multiple PCI buses</a:t>
            </a:r>
          </a:p>
        </p:txBody>
      </p:sp>
    </p:spTree>
    <p:extLst>
      <p:ext uri="{BB962C8B-B14F-4D97-AF65-F5344CB8AC3E}">
        <p14:creationId xmlns:p14="http://schemas.microsoft.com/office/powerpoint/2010/main" val="137871801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itle 1"/>
          <p:cNvSpPr txBox="1">
            <a:spLocks/>
          </p:cNvSpPr>
          <p:nvPr/>
        </p:nvSpPr>
        <p:spPr>
          <a:xfrm>
            <a:off x="1612901" y="123826"/>
            <a:ext cx="8913813" cy="561975"/>
          </a:xfrm>
          <a:prstGeom prst="rect">
            <a:avLst/>
          </a:prstGeom>
        </p:spPr>
        <p:txBody>
          <a:bodyPr/>
          <a:lstStyle>
            <a:lvl1pPr algn="l" rtl="0" eaLnBrk="0" fontAlgn="base" hangingPunct="0">
              <a:spcBef>
                <a:spcPct val="0"/>
              </a:spcBef>
              <a:spcAft>
                <a:spcPct val="0"/>
              </a:spcAft>
              <a:defRPr sz="3400" b="1">
                <a:solidFill>
                  <a:srgbClr val="B30838"/>
                </a:solidFill>
                <a:latin typeface="+mj-lt"/>
                <a:ea typeface="MS PGothic" panose="020B0600070205080204" pitchFamily="34" charset="-128"/>
                <a:cs typeface="MS PGothic" charset="0"/>
              </a:defRPr>
            </a:lvl1pPr>
            <a:lvl2pPr algn="l" rtl="0" eaLnBrk="0" fontAlgn="base" hangingPunct="0">
              <a:spcBef>
                <a:spcPct val="0"/>
              </a:spcBef>
              <a:spcAft>
                <a:spcPct val="0"/>
              </a:spcAft>
              <a:defRPr sz="3400" b="1">
                <a:solidFill>
                  <a:srgbClr val="B30838"/>
                </a:solidFill>
                <a:latin typeface="Arial" charset="0"/>
                <a:ea typeface="MS PGothic" panose="020B0600070205080204" pitchFamily="34" charset="-128"/>
                <a:cs typeface="MS PGothic" charset="0"/>
              </a:defRPr>
            </a:lvl2pPr>
            <a:lvl3pPr algn="l" rtl="0" eaLnBrk="0" fontAlgn="base" hangingPunct="0">
              <a:spcBef>
                <a:spcPct val="0"/>
              </a:spcBef>
              <a:spcAft>
                <a:spcPct val="0"/>
              </a:spcAft>
              <a:defRPr sz="3400" b="1">
                <a:solidFill>
                  <a:srgbClr val="B30838"/>
                </a:solidFill>
                <a:latin typeface="Arial" charset="0"/>
                <a:ea typeface="MS PGothic" panose="020B0600070205080204" pitchFamily="34" charset="-128"/>
                <a:cs typeface="MS PGothic" charset="0"/>
              </a:defRPr>
            </a:lvl3pPr>
            <a:lvl4pPr algn="l" rtl="0" eaLnBrk="0" fontAlgn="base" hangingPunct="0">
              <a:spcBef>
                <a:spcPct val="0"/>
              </a:spcBef>
              <a:spcAft>
                <a:spcPct val="0"/>
              </a:spcAft>
              <a:defRPr sz="3400" b="1">
                <a:solidFill>
                  <a:srgbClr val="B30838"/>
                </a:solidFill>
                <a:latin typeface="Arial" charset="0"/>
                <a:ea typeface="MS PGothic" panose="020B0600070205080204" pitchFamily="34" charset="-128"/>
                <a:cs typeface="MS PGothic" charset="0"/>
              </a:defRPr>
            </a:lvl4pPr>
            <a:lvl5pPr algn="l" rtl="0" eaLnBrk="0" fontAlgn="base" hangingPunct="0">
              <a:spcBef>
                <a:spcPct val="0"/>
              </a:spcBef>
              <a:spcAft>
                <a:spcPct val="0"/>
              </a:spcAft>
              <a:defRPr sz="3400" b="1">
                <a:solidFill>
                  <a:srgbClr val="B30838"/>
                </a:solidFill>
                <a:latin typeface="Arial" charset="0"/>
                <a:ea typeface="MS PGothic" panose="020B0600070205080204" pitchFamily="34" charset="-128"/>
                <a:cs typeface="MS PGothic" charset="0"/>
              </a:defRPr>
            </a:lvl5pPr>
            <a:lvl6pPr marL="457200" algn="l" rtl="0" fontAlgn="base">
              <a:spcBef>
                <a:spcPct val="0"/>
              </a:spcBef>
              <a:spcAft>
                <a:spcPct val="0"/>
              </a:spcAft>
              <a:defRPr sz="3400" b="1">
                <a:solidFill>
                  <a:schemeClr val="accent1"/>
                </a:solidFill>
                <a:latin typeface="Arial" charset="0"/>
                <a:ea typeface="ＭＳ Ｐゴシック" charset="-128"/>
              </a:defRPr>
            </a:lvl6pPr>
            <a:lvl7pPr marL="914400" algn="l" rtl="0" fontAlgn="base">
              <a:spcBef>
                <a:spcPct val="0"/>
              </a:spcBef>
              <a:spcAft>
                <a:spcPct val="0"/>
              </a:spcAft>
              <a:defRPr sz="3400" b="1">
                <a:solidFill>
                  <a:schemeClr val="accent1"/>
                </a:solidFill>
                <a:latin typeface="Arial" charset="0"/>
                <a:ea typeface="ＭＳ Ｐゴシック" charset="-128"/>
              </a:defRPr>
            </a:lvl7pPr>
            <a:lvl8pPr marL="1371600" algn="l" rtl="0" fontAlgn="base">
              <a:spcBef>
                <a:spcPct val="0"/>
              </a:spcBef>
              <a:spcAft>
                <a:spcPct val="0"/>
              </a:spcAft>
              <a:defRPr sz="3400" b="1">
                <a:solidFill>
                  <a:schemeClr val="accent1"/>
                </a:solidFill>
                <a:latin typeface="Arial" charset="0"/>
                <a:ea typeface="ＭＳ Ｐゴシック" charset="-128"/>
              </a:defRPr>
            </a:lvl8pPr>
            <a:lvl9pPr marL="1828800" algn="l" rtl="0" fontAlgn="base">
              <a:spcBef>
                <a:spcPct val="0"/>
              </a:spcBef>
              <a:spcAft>
                <a:spcPct val="0"/>
              </a:spcAft>
              <a:defRPr sz="3400" b="1">
                <a:solidFill>
                  <a:schemeClr val="accent1"/>
                </a:solidFill>
                <a:latin typeface="Arial" charset="0"/>
                <a:ea typeface="ＭＳ Ｐゴシック" charset="-128"/>
              </a:defRPr>
            </a:lvl9pPr>
          </a:lstStyle>
          <a:p>
            <a:pPr>
              <a:defRPr/>
            </a:pPr>
            <a:r>
              <a:rPr lang="en-US" kern="0"/>
              <a:t>PCI-express</a:t>
            </a:r>
            <a:endParaRPr lang="en-US" kern="0" dirty="0"/>
          </a:p>
        </p:txBody>
      </p:sp>
      <p:graphicFrame>
        <p:nvGraphicFramePr>
          <p:cNvPr id="38" name="Content Placeholder 3"/>
          <p:cNvGraphicFramePr>
            <a:graphicFrameLocks noGrp="1"/>
          </p:cNvGraphicFramePr>
          <p:nvPr/>
        </p:nvGraphicFramePr>
        <p:xfrm>
          <a:off x="2286000" y="685800"/>
          <a:ext cx="7924800" cy="2469164"/>
        </p:xfrm>
        <a:graphic>
          <a:graphicData uri="http://schemas.openxmlformats.org/drawingml/2006/table">
            <a:tbl>
              <a:tblPr/>
              <a:tblGrid>
                <a:gridCol w="10668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219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gridCol w="2895600">
                  <a:extLst>
                    <a:ext uri="{9D8B030D-6E8A-4147-A177-3AD203B41FA5}">
                      <a16:colId xmlns:a16="http://schemas.microsoft.com/office/drawing/2014/main" val="20004"/>
                    </a:ext>
                  </a:extLst>
                </a:gridCol>
              </a:tblGrid>
              <a:tr h="731838">
                <a:tc>
                  <a:txBody>
                    <a:bodyPr/>
                    <a:lstStyle>
                      <a:lvl1pPr>
                        <a:spcBef>
                          <a:spcPct val="20000"/>
                        </a:spcBef>
                        <a:defRPr>
                          <a:solidFill>
                            <a:schemeClr val="tx1"/>
                          </a:solidFill>
                          <a:latin typeface="Arial" charset="0"/>
                          <a:ea typeface="MS PGothic" charset="-128"/>
                        </a:defRPr>
                      </a:lvl1pPr>
                      <a:lvl2pPr marL="742950" indent="-285750">
                        <a:spcBef>
                          <a:spcPct val="20000"/>
                        </a:spcBef>
                        <a:defRPr>
                          <a:solidFill>
                            <a:schemeClr val="tx1"/>
                          </a:solidFill>
                          <a:latin typeface="Arial" charset="0"/>
                          <a:ea typeface="MS PGothic" charset="-128"/>
                        </a:defRPr>
                      </a:lvl2pPr>
                      <a:lvl3pPr marL="1143000" indent="-228600">
                        <a:spcBef>
                          <a:spcPct val="20000"/>
                        </a:spcBef>
                        <a:defRPr sz="1400">
                          <a:solidFill>
                            <a:schemeClr val="tx1"/>
                          </a:solidFill>
                          <a:latin typeface="Arial" charset="0"/>
                          <a:ea typeface="MS PGothic" charset="-128"/>
                        </a:defRPr>
                      </a:lvl3pPr>
                      <a:lvl4pPr marL="1600200" indent="-228600">
                        <a:spcBef>
                          <a:spcPct val="20000"/>
                        </a:spcBef>
                        <a:defRPr sz="1400">
                          <a:solidFill>
                            <a:schemeClr val="tx1"/>
                          </a:solidFill>
                          <a:latin typeface="Arial" charset="0"/>
                          <a:ea typeface="MS PGothic" charset="-128"/>
                        </a:defRPr>
                      </a:lvl4pPr>
                      <a:lvl5pPr marL="2057400" indent="-228600">
                        <a:spcBef>
                          <a:spcPct val="20000"/>
                        </a:spcBef>
                        <a:defRPr sz="1400">
                          <a:solidFill>
                            <a:schemeClr val="tx1"/>
                          </a:solidFill>
                          <a:latin typeface="Arial" charset="0"/>
                          <a:ea typeface="MS PGothic" charset="-128"/>
                        </a:defRPr>
                      </a:lvl5pPr>
                      <a:lvl6pPr marL="2514600" indent="-228600" eaLnBrk="0" fontAlgn="base" hangingPunct="0">
                        <a:spcBef>
                          <a:spcPct val="20000"/>
                        </a:spcBef>
                        <a:spcAft>
                          <a:spcPct val="0"/>
                        </a:spcAft>
                        <a:defRPr sz="1400">
                          <a:solidFill>
                            <a:schemeClr val="tx1"/>
                          </a:solidFill>
                          <a:latin typeface="Arial" charset="0"/>
                          <a:ea typeface="MS PGothic" charset="-128"/>
                        </a:defRPr>
                      </a:lvl6pPr>
                      <a:lvl7pPr marL="2971800" indent="-228600" eaLnBrk="0" fontAlgn="base" hangingPunct="0">
                        <a:spcBef>
                          <a:spcPct val="20000"/>
                        </a:spcBef>
                        <a:spcAft>
                          <a:spcPct val="0"/>
                        </a:spcAft>
                        <a:defRPr sz="1400">
                          <a:solidFill>
                            <a:schemeClr val="tx1"/>
                          </a:solidFill>
                          <a:latin typeface="Arial" charset="0"/>
                          <a:ea typeface="MS PGothic" charset="-128"/>
                        </a:defRPr>
                      </a:lvl7pPr>
                      <a:lvl8pPr marL="3429000" indent="-228600" eaLnBrk="0" fontAlgn="base" hangingPunct="0">
                        <a:spcBef>
                          <a:spcPct val="20000"/>
                        </a:spcBef>
                        <a:spcAft>
                          <a:spcPct val="0"/>
                        </a:spcAft>
                        <a:defRPr sz="1400">
                          <a:solidFill>
                            <a:schemeClr val="tx1"/>
                          </a:solidFill>
                          <a:latin typeface="Arial" charset="0"/>
                          <a:ea typeface="MS PGothic" charset="-128"/>
                        </a:defRPr>
                      </a:lvl8pPr>
                      <a:lvl9pPr marL="3886200" indent="-228600" eaLnBrk="0" fontAlgn="base" hangingPunct="0">
                        <a:spcBef>
                          <a:spcPct val="20000"/>
                        </a:spcBef>
                        <a:spcAft>
                          <a:spcPct val="0"/>
                        </a:spcAft>
                        <a:defRPr sz="1400">
                          <a:solidFill>
                            <a:schemeClr val="tx1"/>
                          </a:solidFill>
                          <a:latin typeface="Arial" charset="0"/>
                          <a:ea typeface="MS PGothic" charset="-128"/>
                        </a:defRPr>
                      </a:lvl9pPr>
                    </a:lstStyle>
                    <a:p>
                      <a:pPr marL="0" marR="0" lvl="0" indent="0" algn="l" defTabSz="914400" rtl="0" eaLnBrk="1" fontAlgn="base" latinLnBrk="0" hangingPunct="1">
                        <a:lnSpc>
                          <a:spcPct val="100000"/>
                        </a:lnSpc>
                        <a:spcBef>
                          <a:spcPct val="0"/>
                        </a:spcBef>
                        <a:spcAft>
                          <a:spcPct val="0"/>
                        </a:spcAft>
                        <a:buClr>
                          <a:srgbClr val="430467"/>
                        </a:buClr>
                        <a:buSzTx/>
                        <a:buFontTx/>
                        <a:buNone/>
                        <a:tabLst/>
                      </a:pPr>
                      <a:r>
                        <a:rPr kumimoji="0" lang="en-US" altLang="en-US" sz="1400" b="1" i="0" u="none" strike="noStrike" cap="none" normalizeH="0" baseline="0">
                          <a:ln>
                            <a:noFill/>
                          </a:ln>
                          <a:solidFill>
                            <a:schemeClr val="tx1"/>
                          </a:solidFill>
                          <a:effectLst/>
                          <a:latin typeface="Arial" charset="0"/>
                          <a:ea typeface="ＭＳ Ｐゴシック" charset="-128"/>
                        </a:rPr>
                        <a:t>Lane width</a:t>
                      </a:r>
                      <a:endParaRPr kumimoji="0" lang="en-US" altLang="en-US" sz="1400" b="0" i="0" u="none" strike="noStrike" cap="none" normalizeH="0" baseline="0">
                        <a:ln>
                          <a:noFill/>
                        </a:ln>
                        <a:solidFill>
                          <a:schemeClr val="tx1"/>
                        </a:solidFill>
                        <a:effectLst/>
                        <a:latin typeface="Arial" charset="0"/>
                        <a:ea typeface="ＭＳ Ｐゴシック" charset="-128"/>
                      </a:endParaRPr>
                    </a:p>
                  </a:txBody>
                  <a:tcPr marT="45703" marB="45703" horzOverflow="overflow">
                    <a:lnL>
                      <a:noFill/>
                    </a:lnL>
                    <a:lnR>
                      <a:noFill/>
                    </a:lnR>
                    <a:lnT>
                      <a:noFill/>
                    </a:lnT>
                    <a:lnB>
                      <a:noFill/>
                    </a:lnB>
                    <a:lnTlToBr>
                      <a:noFill/>
                    </a:lnTlToBr>
                    <a:lnBlToTr>
                      <a:noFill/>
                    </a:lnBlToTr>
                    <a:noFill/>
                  </a:tcPr>
                </a:tc>
                <a:tc>
                  <a:txBody>
                    <a:bodyPr/>
                    <a:lstStyle>
                      <a:lvl1pPr>
                        <a:spcBef>
                          <a:spcPct val="20000"/>
                        </a:spcBef>
                        <a:defRPr>
                          <a:solidFill>
                            <a:schemeClr val="tx1"/>
                          </a:solidFill>
                          <a:latin typeface="Arial" charset="0"/>
                          <a:ea typeface="MS PGothic" charset="-128"/>
                        </a:defRPr>
                      </a:lvl1pPr>
                      <a:lvl2pPr marL="742950" indent="-285750">
                        <a:spcBef>
                          <a:spcPct val="20000"/>
                        </a:spcBef>
                        <a:defRPr>
                          <a:solidFill>
                            <a:schemeClr val="tx1"/>
                          </a:solidFill>
                          <a:latin typeface="Arial" charset="0"/>
                          <a:ea typeface="MS PGothic" charset="-128"/>
                        </a:defRPr>
                      </a:lvl2pPr>
                      <a:lvl3pPr marL="1143000" indent="-228600">
                        <a:spcBef>
                          <a:spcPct val="20000"/>
                        </a:spcBef>
                        <a:defRPr sz="1400">
                          <a:solidFill>
                            <a:schemeClr val="tx1"/>
                          </a:solidFill>
                          <a:latin typeface="Arial" charset="0"/>
                          <a:ea typeface="MS PGothic" charset="-128"/>
                        </a:defRPr>
                      </a:lvl3pPr>
                      <a:lvl4pPr marL="1600200" indent="-228600">
                        <a:spcBef>
                          <a:spcPct val="20000"/>
                        </a:spcBef>
                        <a:defRPr sz="1400">
                          <a:solidFill>
                            <a:schemeClr val="tx1"/>
                          </a:solidFill>
                          <a:latin typeface="Arial" charset="0"/>
                          <a:ea typeface="MS PGothic" charset="-128"/>
                        </a:defRPr>
                      </a:lvl4pPr>
                      <a:lvl5pPr marL="2057400" indent="-228600">
                        <a:spcBef>
                          <a:spcPct val="20000"/>
                        </a:spcBef>
                        <a:defRPr sz="1400">
                          <a:solidFill>
                            <a:schemeClr val="tx1"/>
                          </a:solidFill>
                          <a:latin typeface="Arial" charset="0"/>
                          <a:ea typeface="MS PGothic" charset="-128"/>
                        </a:defRPr>
                      </a:lvl5pPr>
                      <a:lvl6pPr marL="2514600" indent="-228600" eaLnBrk="0" fontAlgn="base" hangingPunct="0">
                        <a:spcBef>
                          <a:spcPct val="20000"/>
                        </a:spcBef>
                        <a:spcAft>
                          <a:spcPct val="0"/>
                        </a:spcAft>
                        <a:defRPr sz="1400">
                          <a:solidFill>
                            <a:schemeClr val="tx1"/>
                          </a:solidFill>
                          <a:latin typeface="Arial" charset="0"/>
                          <a:ea typeface="MS PGothic" charset="-128"/>
                        </a:defRPr>
                      </a:lvl6pPr>
                      <a:lvl7pPr marL="2971800" indent="-228600" eaLnBrk="0" fontAlgn="base" hangingPunct="0">
                        <a:spcBef>
                          <a:spcPct val="20000"/>
                        </a:spcBef>
                        <a:spcAft>
                          <a:spcPct val="0"/>
                        </a:spcAft>
                        <a:defRPr sz="1400">
                          <a:solidFill>
                            <a:schemeClr val="tx1"/>
                          </a:solidFill>
                          <a:latin typeface="Arial" charset="0"/>
                          <a:ea typeface="MS PGothic" charset="-128"/>
                        </a:defRPr>
                      </a:lvl7pPr>
                      <a:lvl8pPr marL="3429000" indent="-228600" eaLnBrk="0" fontAlgn="base" hangingPunct="0">
                        <a:spcBef>
                          <a:spcPct val="20000"/>
                        </a:spcBef>
                        <a:spcAft>
                          <a:spcPct val="0"/>
                        </a:spcAft>
                        <a:defRPr sz="1400">
                          <a:solidFill>
                            <a:schemeClr val="tx1"/>
                          </a:solidFill>
                          <a:latin typeface="Arial" charset="0"/>
                          <a:ea typeface="MS PGothic" charset="-128"/>
                        </a:defRPr>
                      </a:lvl8pPr>
                      <a:lvl9pPr marL="3886200" indent="-228600" eaLnBrk="0" fontAlgn="base" hangingPunct="0">
                        <a:spcBef>
                          <a:spcPct val="20000"/>
                        </a:spcBef>
                        <a:spcAft>
                          <a:spcPct val="0"/>
                        </a:spcAft>
                        <a:defRPr sz="1400">
                          <a:solidFill>
                            <a:schemeClr val="tx1"/>
                          </a:solidFill>
                          <a:latin typeface="Arial" charset="0"/>
                          <a:ea typeface="MS PGothic" charset="-128"/>
                        </a:defRPr>
                      </a:lvl9pPr>
                    </a:lstStyle>
                    <a:p>
                      <a:pPr marL="0" marR="0" lvl="0" indent="0" algn="l" defTabSz="914400" rtl="0" eaLnBrk="1" fontAlgn="base" latinLnBrk="0" hangingPunct="1">
                        <a:lnSpc>
                          <a:spcPct val="100000"/>
                        </a:lnSpc>
                        <a:spcBef>
                          <a:spcPct val="0"/>
                        </a:spcBef>
                        <a:spcAft>
                          <a:spcPct val="0"/>
                        </a:spcAft>
                        <a:buClr>
                          <a:srgbClr val="430467"/>
                        </a:buClr>
                        <a:buSzTx/>
                        <a:buFontTx/>
                        <a:buNone/>
                        <a:tabLst/>
                      </a:pPr>
                      <a:r>
                        <a:rPr kumimoji="0" lang="en-US" altLang="en-US" sz="1400" b="1" i="0" u="none" strike="noStrike" cap="none" normalizeH="0" baseline="0">
                          <a:ln>
                            <a:noFill/>
                          </a:ln>
                          <a:solidFill>
                            <a:schemeClr val="tx1"/>
                          </a:solidFill>
                          <a:effectLst/>
                          <a:latin typeface="Arial" charset="0"/>
                          <a:ea typeface="ＭＳ Ｐゴシック" charset="-128"/>
                        </a:rPr>
                        <a:t>Clock speed</a:t>
                      </a:r>
                      <a:endParaRPr kumimoji="0" lang="en-US" altLang="en-US" sz="1400" b="0" i="0" u="none" strike="noStrike" cap="none" normalizeH="0" baseline="0">
                        <a:ln>
                          <a:noFill/>
                        </a:ln>
                        <a:solidFill>
                          <a:schemeClr val="tx1"/>
                        </a:solidFill>
                        <a:effectLst/>
                        <a:latin typeface="Arial" charset="0"/>
                        <a:ea typeface="ＭＳ Ｐゴシック" charset="-128"/>
                      </a:endParaRPr>
                    </a:p>
                  </a:txBody>
                  <a:tcPr marT="45703" marB="45703" horzOverflow="overflow">
                    <a:lnL>
                      <a:noFill/>
                    </a:lnL>
                    <a:lnR>
                      <a:noFill/>
                    </a:lnR>
                    <a:lnT>
                      <a:noFill/>
                    </a:lnT>
                    <a:lnB>
                      <a:noFill/>
                    </a:lnB>
                    <a:lnTlToBr>
                      <a:noFill/>
                    </a:lnTlToBr>
                    <a:lnBlToTr>
                      <a:noFill/>
                    </a:lnBlToTr>
                    <a:noFill/>
                  </a:tcPr>
                </a:tc>
                <a:tc>
                  <a:txBody>
                    <a:bodyPr/>
                    <a:lstStyle>
                      <a:lvl1pPr>
                        <a:spcBef>
                          <a:spcPct val="20000"/>
                        </a:spcBef>
                        <a:defRPr>
                          <a:solidFill>
                            <a:schemeClr val="tx1"/>
                          </a:solidFill>
                          <a:latin typeface="Arial" charset="0"/>
                          <a:ea typeface="MS PGothic" charset="-128"/>
                        </a:defRPr>
                      </a:lvl1pPr>
                      <a:lvl2pPr marL="742950" indent="-285750">
                        <a:spcBef>
                          <a:spcPct val="20000"/>
                        </a:spcBef>
                        <a:defRPr>
                          <a:solidFill>
                            <a:schemeClr val="tx1"/>
                          </a:solidFill>
                          <a:latin typeface="Arial" charset="0"/>
                          <a:ea typeface="MS PGothic" charset="-128"/>
                        </a:defRPr>
                      </a:lvl2pPr>
                      <a:lvl3pPr marL="1143000" indent="-228600">
                        <a:spcBef>
                          <a:spcPct val="20000"/>
                        </a:spcBef>
                        <a:defRPr sz="1400">
                          <a:solidFill>
                            <a:schemeClr val="tx1"/>
                          </a:solidFill>
                          <a:latin typeface="Arial" charset="0"/>
                          <a:ea typeface="MS PGothic" charset="-128"/>
                        </a:defRPr>
                      </a:lvl3pPr>
                      <a:lvl4pPr marL="1600200" indent="-228600">
                        <a:spcBef>
                          <a:spcPct val="20000"/>
                        </a:spcBef>
                        <a:defRPr sz="1400">
                          <a:solidFill>
                            <a:schemeClr val="tx1"/>
                          </a:solidFill>
                          <a:latin typeface="Arial" charset="0"/>
                          <a:ea typeface="MS PGothic" charset="-128"/>
                        </a:defRPr>
                      </a:lvl4pPr>
                      <a:lvl5pPr marL="2057400" indent="-228600">
                        <a:spcBef>
                          <a:spcPct val="20000"/>
                        </a:spcBef>
                        <a:defRPr sz="1400">
                          <a:solidFill>
                            <a:schemeClr val="tx1"/>
                          </a:solidFill>
                          <a:latin typeface="Arial" charset="0"/>
                          <a:ea typeface="MS PGothic" charset="-128"/>
                        </a:defRPr>
                      </a:lvl5pPr>
                      <a:lvl6pPr marL="2514600" indent="-228600" eaLnBrk="0" fontAlgn="base" hangingPunct="0">
                        <a:spcBef>
                          <a:spcPct val="20000"/>
                        </a:spcBef>
                        <a:spcAft>
                          <a:spcPct val="0"/>
                        </a:spcAft>
                        <a:defRPr sz="1400">
                          <a:solidFill>
                            <a:schemeClr val="tx1"/>
                          </a:solidFill>
                          <a:latin typeface="Arial" charset="0"/>
                          <a:ea typeface="MS PGothic" charset="-128"/>
                        </a:defRPr>
                      </a:lvl6pPr>
                      <a:lvl7pPr marL="2971800" indent="-228600" eaLnBrk="0" fontAlgn="base" hangingPunct="0">
                        <a:spcBef>
                          <a:spcPct val="20000"/>
                        </a:spcBef>
                        <a:spcAft>
                          <a:spcPct val="0"/>
                        </a:spcAft>
                        <a:defRPr sz="1400">
                          <a:solidFill>
                            <a:schemeClr val="tx1"/>
                          </a:solidFill>
                          <a:latin typeface="Arial" charset="0"/>
                          <a:ea typeface="MS PGothic" charset="-128"/>
                        </a:defRPr>
                      </a:lvl7pPr>
                      <a:lvl8pPr marL="3429000" indent="-228600" eaLnBrk="0" fontAlgn="base" hangingPunct="0">
                        <a:spcBef>
                          <a:spcPct val="20000"/>
                        </a:spcBef>
                        <a:spcAft>
                          <a:spcPct val="0"/>
                        </a:spcAft>
                        <a:defRPr sz="1400">
                          <a:solidFill>
                            <a:schemeClr val="tx1"/>
                          </a:solidFill>
                          <a:latin typeface="Arial" charset="0"/>
                          <a:ea typeface="MS PGothic" charset="-128"/>
                        </a:defRPr>
                      </a:lvl8pPr>
                      <a:lvl9pPr marL="3886200" indent="-228600" eaLnBrk="0" fontAlgn="base" hangingPunct="0">
                        <a:spcBef>
                          <a:spcPct val="20000"/>
                        </a:spcBef>
                        <a:spcAft>
                          <a:spcPct val="0"/>
                        </a:spcAft>
                        <a:defRPr sz="1400">
                          <a:solidFill>
                            <a:schemeClr val="tx1"/>
                          </a:solidFill>
                          <a:latin typeface="Arial" charset="0"/>
                          <a:ea typeface="MS PGothic" charset="-128"/>
                        </a:defRPr>
                      </a:lvl9pPr>
                    </a:lstStyle>
                    <a:p>
                      <a:pPr marL="0" marR="0" lvl="0" indent="0" algn="l" defTabSz="914400" rtl="0" eaLnBrk="1" fontAlgn="base" latinLnBrk="0" hangingPunct="1">
                        <a:lnSpc>
                          <a:spcPct val="100000"/>
                        </a:lnSpc>
                        <a:spcBef>
                          <a:spcPct val="0"/>
                        </a:spcBef>
                        <a:spcAft>
                          <a:spcPct val="0"/>
                        </a:spcAft>
                        <a:buClr>
                          <a:srgbClr val="430467"/>
                        </a:buClr>
                        <a:buSzTx/>
                        <a:buFontTx/>
                        <a:buNone/>
                        <a:tabLst/>
                      </a:pPr>
                      <a:r>
                        <a:rPr kumimoji="0" lang="en-US" altLang="en-US" sz="1400" b="1" i="0" u="none" strike="noStrike" cap="none" normalizeH="0" baseline="0">
                          <a:ln>
                            <a:noFill/>
                          </a:ln>
                          <a:solidFill>
                            <a:schemeClr val="tx1"/>
                          </a:solidFill>
                          <a:effectLst/>
                          <a:latin typeface="Arial" charset="0"/>
                          <a:ea typeface="ＭＳ Ｐゴシック" charset="-128"/>
                        </a:rPr>
                        <a:t>Throughput (duplex, bits)</a:t>
                      </a:r>
                      <a:endParaRPr kumimoji="0" lang="en-US" altLang="en-US" sz="1400" b="0" i="0" u="none" strike="noStrike" cap="none" normalizeH="0" baseline="0">
                        <a:ln>
                          <a:noFill/>
                        </a:ln>
                        <a:solidFill>
                          <a:schemeClr val="tx1"/>
                        </a:solidFill>
                        <a:effectLst/>
                        <a:latin typeface="Arial" charset="0"/>
                        <a:ea typeface="ＭＳ Ｐゴシック" charset="-128"/>
                      </a:endParaRPr>
                    </a:p>
                  </a:txBody>
                  <a:tcPr marT="45703" marB="45703" horzOverflow="overflow">
                    <a:lnL>
                      <a:noFill/>
                    </a:lnL>
                    <a:lnR>
                      <a:noFill/>
                    </a:lnR>
                    <a:lnT>
                      <a:noFill/>
                    </a:lnT>
                    <a:lnB>
                      <a:noFill/>
                    </a:lnB>
                    <a:lnTlToBr>
                      <a:noFill/>
                    </a:lnTlToBr>
                    <a:lnBlToTr>
                      <a:noFill/>
                    </a:lnBlToTr>
                    <a:noFill/>
                  </a:tcPr>
                </a:tc>
                <a:tc>
                  <a:txBody>
                    <a:bodyPr/>
                    <a:lstStyle>
                      <a:lvl1pPr>
                        <a:spcBef>
                          <a:spcPct val="20000"/>
                        </a:spcBef>
                        <a:defRPr>
                          <a:solidFill>
                            <a:schemeClr val="tx1"/>
                          </a:solidFill>
                          <a:latin typeface="Arial" charset="0"/>
                          <a:ea typeface="MS PGothic" charset="-128"/>
                        </a:defRPr>
                      </a:lvl1pPr>
                      <a:lvl2pPr marL="742950" indent="-285750">
                        <a:spcBef>
                          <a:spcPct val="20000"/>
                        </a:spcBef>
                        <a:defRPr>
                          <a:solidFill>
                            <a:schemeClr val="tx1"/>
                          </a:solidFill>
                          <a:latin typeface="Arial" charset="0"/>
                          <a:ea typeface="MS PGothic" charset="-128"/>
                        </a:defRPr>
                      </a:lvl2pPr>
                      <a:lvl3pPr marL="1143000" indent="-228600">
                        <a:spcBef>
                          <a:spcPct val="20000"/>
                        </a:spcBef>
                        <a:defRPr sz="1400">
                          <a:solidFill>
                            <a:schemeClr val="tx1"/>
                          </a:solidFill>
                          <a:latin typeface="Arial" charset="0"/>
                          <a:ea typeface="MS PGothic" charset="-128"/>
                        </a:defRPr>
                      </a:lvl3pPr>
                      <a:lvl4pPr marL="1600200" indent="-228600">
                        <a:spcBef>
                          <a:spcPct val="20000"/>
                        </a:spcBef>
                        <a:defRPr sz="1400">
                          <a:solidFill>
                            <a:schemeClr val="tx1"/>
                          </a:solidFill>
                          <a:latin typeface="Arial" charset="0"/>
                          <a:ea typeface="MS PGothic" charset="-128"/>
                        </a:defRPr>
                      </a:lvl4pPr>
                      <a:lvl5pPr marL="2057400" indent="-228600">
                        <a:spcBef>
                          <a:spcPct val="20000"/>
                        </a:spcBef>
                        <a:defRPr sz="1400">
                          <a:solidFill>
                            <a:schemeClr val="tx1"/>
                          </a:solidFill>
                          <a:latin typeface="Arial" charset="0"/>
                          <a:ea typeface="MS PGothic" charset="-128"/>
                        </a:defRPr>
                      </a:lvl5pPr>
                      <a:lvl6pPr marL="2514600" indent="-228600" eaLnBrk="0" fontAlgn="base" hangingPunct="0">
                        <a:spcBef>
                          <a:spcPct val="20000"/>
                        </a:spcBef>
                        <a:spcAft>
                          <a:spcPct val="0"/>
                        </a:spcAft>
                        <a:defRPr sz="1400">
                          <a:solidFill>
                            <a:schemeClr val="tx1"/>
                          </a:solidFill>
                          <a:latin typeface="Arial" charset="0"/>
                          <a:ea typeface="MS PGothic" charset="-128"/>
                        </a:defRPr>
                      </a:lvl6pPr>
                      <a:lvl7pPr marL="2971800" indent="-228600" eaLnBrk="0" fontAlgn="base" hangingPunct="0">
                        <a:spcBef>
                          <a:spcPct val="20000"/>
                        </a:spcBef>
                        <a:spcAft>
                          <a:spcPct val="0"/>
                        </a:spcAft>
                        <a:defRPr sz="1400">
                          <a:solidFill>
                            <a:schemeClr val="tx1"/>
                          </a:solidFill>
                          <a:latin typeface="Arial" charset="0"/>
                          <a:ea typeface="MS PGothic" charset="-128"/>
                        </a:defRPr>
                      </a:lvl7pPr>
                      <a:lvl8pPr marL="3429000" indent="-228600" eaLnBrk="0" fontAlgn="base" hangingPunct="0">
                        <a:spcBef>
                          <a:spcPct val="20000"/>
                        </a:spcBef>
                        <a:spcAft>
                          <a:spcPct val="0"/>
                        </a:spcAft>
                        <a:defRPr sz="1400">
                          <a:solidFill>
                            <a:schemeClr val="tx1"/>
                          </a:solidFill>
                          <a:latin typeface="Arial" charset="0"/>
                          <a:ea typeface="MS PGothic" charset="-128"/>
                        </a:defRPr>
                      </a:lvl8pPr>
                      <a:lvl9pPr marL="3886200" indent="-228600" eaLnBrk="0" fontAlgn="base" hangingPunct="0">
                        <a:spcBef>
                          <a:spcPct val="20000"/>
                        </a:spcBef>
                        <a:spcAft>
                          <a:spcPct val="0"/>
                        </a:spcAft>
                        <a:defRPr sz="1400">
                          <a:solidFill>
                            <a:schemeClr val="tx1"/>
                          </a:solidFill>
                          <a:latin typeface="Arial" charset="0"/>
                          <a:ea typeface="MS PGothic" charset="-128"/>
                        </a:defRPr>
                      </a:lvl9pPr>
                    </a:lstStyle>
                    <a:p>
                      <a:pPr marL="0" marR="0" lvl="0" indent="0" algn="l" defTabSz="914400" rtl="0" eaLnBrk="1" fontAlgn="base" latinLnBrk="0" hangingPunct="1">
                        <a:lnSpc>
                          <a:spcPct val="100000"/>
                        </a:lnSpc>
                        <a:spcBef>
                          <a:spcPct val="0"/>
                        </a:spcBef>
                        <a:spcAft>
                          <a:spcPct val="0"/>
                        </a:spcAft>
                        <a:buClr>
                          <a:srgbClr val="430467"/>
                        </a:buClr>
                        <a:buSzTx/>
                        <a:buFontTx/>
                        <a:buNone/>
                        <a:tabLst/>
                      </a:pPr>
                      <a:r>
                        <a:rPr kumimoji="0" lang="en-US" altLang="en-US" sz="1400" b="1" i="0" u="none" strike="noStrike" cap="none" normalizeH="0" baseline="0">
                          <a:ln>
                            <a:noFill/>
                          </a:ln>
                          <a:solidFill>
                            <a:schemeClr val="tx1"/>
                          </a:solidFill>
                          <a:effectLst/>
                          <a:latin typeface="Arial" charset="0"/>
                          <a:ea typeface="ＭＳ Ｐゴシック" charset="-128"/>
                        </a:rPr>
                        <a:t>Throughput (duplex, bytes)</a:t>
                      </a:r>
                      <a:endParaRPr kumimoji="0" lang="en-US" altLang="en-US" sz="1400" b="0" i="0" u="none" strike="noStrike" cap="none" normalizeH="0" baseline="0">
                        <a:ln>
                          <a:noFill/>
                        </a:ln>
                        <a:solidFill>
                          <a:schemeClr val="tx1"/>
                        </a:solidFill>
                        <a:effectLst/>
                        <a:latin typeface="Arial" charset="0"/>
                        <a:ea typeface="ＭＳ Ｐゴシック" charset="-128"/>
                      </a:endParaRPr>
                    </a:p>
                  </a:txBody>
                  <a:tcPr marT="45703" marB="45703" horzOverflow="overflow">
                    <a:lnL>
                      <a:noFill/>
                    </a:lnL>
                    <a:lnR>
                      <a:noFill/>
                    </a:lnR>
                    <a:lnT>
                      <a:noFill/>
                    </a:lnT>
                    <a:lnB>
                      <a:noFill/>
                    </a:lnB>
                    <a:lnTlToBr>
                      <a:noFill/>
                    </a:lnTlToBr>
                    <a:lnBlToTr>
                      <a:noFill/>
                    </a:lnBlToTr>
                    <a:noFill/>
                  </a:tcPr>
                </a:tc>
                <a:tc>
                  <a:txBody>
                    <a:bodyPr/>
                    <a:lstStyle>
                      <a:lvl1pPr>
                        <a:spcBef>
                          <a:spcPct val="20000"/>
                        </a:spcBef>
                        <a:defRPr>
                          <a:solidFill>
                            <a:schemeClr val="tx1"/>
                          </a:solidFill>
                          <a:latin typeface="Arial" charset="0"/>
                          <a:ea typeface="MS PGothic" charset="-128"/>
                        </a:defRPr>
                      </a:lvl1pPr>
                      <a:lvl2pPr marL="742950" indent="-285750">
                        <a:spcBef>
                          <a:spcPct val="20000"/>
                        </a:spcBef>
                        <a:defRPr>
                          <a:solidFill>
                            <a:schemeClr val="tx1"/>
                          </a:solidFill>
                          <a:latin typeface="Arial" charset="0"/>
                          <a:ea typeface="MS PGothic" charset="-128"/>
                        </a:defRPr>
                      </a:lvl2pPr>
                      <a:lvl3pPr marL="1143000" indent="-228600">
                        <a:spcBef>
                          <a:spcPct val="20000"/>
                        </a:spcBef>
                        <a:defRPr sz="1400">
                          <a:solidFill>
                            <a:schemeClr val="tx1"/>
                          </a:solidFill>
                          <a:latin typeface="Arial" charset="0"/>
                          <a:ea typeface="MS PGothic" charset="-128"/>
                        </a:defRPr>
                      </a:lvl3pPr>
                      <a:lvl4pPr marL="1600200" indent="-228600">
                        <a:spcBef>
                          <a:spcPct val="20000"/>
                        </a:spcBef>
                        <a:defRPr sz="1400">
                          <a:solidFill>
                            <a:schemeClr val="tx1"/>
                          </a:solidFill>
                          <a:latin typeface="Arial" charset="0"/>
                          <a:ea typeface="MS PGothic" charset="-128"/>
                        </a:defRPr>
                      </a:lvl4pPr>
                      <a:lvl5pPr marL="2057400" indent="-228600">
                        <a:spcBef>
                          <a:spcPct val="20000"/>
                        </a:spcBef>
                        <a:defRPr sz="1400">
                          <a:solidFill>
                            <a:schemeClr val="tx1"/>
                          </a:solidFill>
                          <a:latin typeface="Arial" charset="0"/>
                          <a:ea typeface="MS PGothic" charset="-128"/>
                        </a:defRPr>
                      </a:lvl5pPr>
                      <a:lvl6pPr marL="2514600" indent="-228600" eaLnBrk="0" fontAlgn="base" hangingPunct="0">
                        <a:spcBef>
                          <a:spcPct val="20000"/>
                        </a:spcBef>
                        <a:spcAft>
                          <a:spcPct val="0"/>
                        </a:spcAft>
                        <a:defRPr sz="1400">
                          <a:solidFill>
                            <a:schemeClr val="tx1"/>
                          </a:solidFill>
                          <a:latin typeface="Arial" charset="0"/>
                          <a:ea typeface="MS PGothic" charset="-128"/>
                        </a:defRPr>
                      </a:lvl6pPr>
                      <a:lvl7pPr marL="2971800" indent="-228600" eaLnBrk="0" fontAlgn="base" hangingPunct="0">
                        <a:spcBef>
                          <a:spcPct val="20000"/>
                        </a:spcBef>
                        <a:spcAft>
                          <a:spcPct val="0"/>
                        </a:spcAft>
                        <a:defRPr sz="1400">
                          <a:solidFill>
                            <a:schemeClr val="tx1"/>
                          </a:solidFill>
                          <a:latin typeface="Arial" charset="0"/>
                          <a:ea typeface="MS PGothic" charset="-128"/>
                        </a:defRPr>
                      </a:lvl7pPr>
                      <a:lvl8pPr marL="3429000" indent="-228600" eaLnBrk="0" fontAlgn="base" hangingPunct="0">
                        <a:spcBef>
                          <a:spcPct val="20000"/>
                        </a:spcBef>
                        <a:spcAft>
                          <a:spcPct val="0"/>
                        </a:spcAft>
                        <a:defRPr sz="1400">
                          <a:solidFill>
                            <a:schemeClr val="tx1"/>
                          </a:solidFill>
                          <a:latin typeface="Arial" charset="0"/>
                          <a:ea typeface="MS PGothic" charset="-128"/>
                        </a:defRPr>
                      </a:lvl8pPr>
                      <a:lvl9pPr marL="3886200" indent="-228600" eaLnBrk="0" fontAlgn="base" hangingPunct="0">
                        <a:spcBef>
                          <a:spcPct val="20000"/>
                        </a:spcBef>
                        <a:spcAft>
                          <a:spcPct val="0"/>
                        </a:spcAft>
                        <a:defRPr sz="1400">
                          <a:solidFill>
                            <a:schemeClr val="tx1"/>
                          </a:solidFill>
                          <a:latin typeface="Arial" charset="0"/>
                          <a:ea typeface="MS PGothic" charset="-128"/>
                        </a:defRPr>
                      </a:lvl9pPr>
                    </a:lstStyle>
                    <a:p>
                      <a:pPr marL="0" marR="0" lvl="0" indent="0" algn="l" defTabSz="914400" rtl="0" eaLnBrk="1" fontAlgn="base" latinLnBrk="0" hangingPunct="1">
                        <a:lnSpc>
                          <a:spcPct val="100000"/>
                        </a:lnSpc>
                        <a:spcBef>
                          <a:spcPct val="0"/>
                        </a:spcBef>
                        <a:spcAft>
                          <a:spcPct val="0"/>
                        </a:spcAft>
                        <a:buClr>
                          <a:srgbClr val="430467"/>
                        </a:buClr>
                        <a:buSzTx/>
                        <a:buFontTx/>
                        <a:buNone/>
                        <a:tabLst/>
                      </a:pPr>
                      <a:r>
                        <a:rPr kumimoji="0" lang="en-US" altLang="en-US" sz="1400" b="1" i="0" u="none" strike="noStrike" cap="none" normalizeH="0" baseline="0">
                          <a:ln>
                            <a:noFill/>
                          </a:ln>
                          <a:solidFill>
                            <a:schemeClr val="tx1"/>
                          </a:solidFill>
                          <a:effectLst/>
                          <a:latin typeface="Arial" charset="0"/>
                          <a:ea typeface="ＭＳ Ｐゴシック" charset="-128"/>
                        </a:rPr>
                        <a:t>Initial expected uses</a:t>
                      </a:r>
                      <a:endParaRPr kumimoji="0" lang="en-US" altLang="en-US" sz="1400" b="0" i="0" u="none" strike="noStrike" cap="none" normalizeH="0" baseline="0">
                        <a:ln>
                          <a:noFill/>
                        </a:ln>
                        <a:solidFill>
                          <a:schemeClr val="tx1"/>
                        </a:solidFill>
                        <a:effectLst/>
                        <a:latin typeface="Arial" charset="0"/>
                        <a:ea typeface="ＭＳ Ｐゴシック" charset="-128"/>
                      </a:endParaRPr>
                    </a:p>
                  </a:txBody>
                  <a:tcPr marT="45703" marB="45703"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0"/>
                  </a:ext>
                </a:extLst>
              </a:tr>
              <a:tr h="304800">
                <a:tc>
                  <a:txBody>
                    <a:bodyPr/>
                    <a:lstStyle>
                      <a:lvl1pPr>
                        <a:spcBef>
                          <a:spcPct val="20000"/>
                        </a:spcBef>
                        <a:defRPr>
                          <a:solidFill>
                            <a:schemeClr val="tx1"/>
                          </a:solidFill>
                          <a:latin typeface="Arial" charset="0"/>
                          <a:ea typeface="MS PGothic" charset="-128"/>
                        </a:defRPr>
                      </a:lvl1pPr>
                      <a:lvl2pPr marL="742950" indent="-285750">
                        <a:spcBef>
                          <a:spcPct val="20000"/>
                        </a:spcBef>
                        <a:defRPr>
                          <a:solidFill>
                            <a:schemeClr val="tx1"/>
                          </a:solidFill>
                          <a:latin typeface="Arial" charset="0"/>
                          <a:ea typeface="MS PGothic" charset="-128"/>
                        </a:defRPr>
                      </a:lvl2pPr>
                      <a:lvl3pPr marL="1143000" indent="-228600">
                        <a:spcBef>
                          <a:spcPct val="20000"/>
                        </a:spcBef>
                        <a:defRPr sz="1400">
                          <a:solidFill>
                            <a:schemeClr val="tx1"/>
                          </a:solidFill>
                          <a:latin typeface="Arial" charset="0"/>
                          <a:ea typeface="MS PGothic" charset="-128"/>
                        </a:defRPr>
                      </a:lvl3pPr>
                      <a:lvl4pPr marL="1600200" indent="-228600">
                        <a:spcBef>
                          <a:spcPct val="20000"/>
                        </a:spcBef>
                        <a:defRPr sz="1400">
                          <a:solidFill>
                            <a:schemeClr val="tx1"/>
                          </a:solidFill>
                          <a:latin typeface="Arial" charset="0"/>
                          <a:ea typeface="MS PGothic" charset="-128"/>
                        </a:defRPr>
                      </a:lvl4pPr>
                      <a:lvl5pPr marL="2057400" indent="-228600">
                        <a:spcBef>
                          <a:spcPct val="20000"/>
                        </a:spcBef>
                        <a:defRPr sz="1400">
                          <a:solidFill>
                            <a:schemeClr val="tx1"/>
                          </a:solidFill>
                          <a:latin typeface="Arial" charset="0"/>
                          <a:ea typeface="MS PGothic" charset="-128"/>
                        </a:defRPr>
                      </a:lvl5pPr>
                      <a:lvl6pPr marL="2514600" indent="-228600" eaLnBrk="0" fontAlgn="base" hangingPunct="0">
                        <a:spcBef>
                          <a:spcPct val="20000"/>
                        </a:spcBef>
                        <a:spcAft>
                          <a:spcPct val="0"/>
                        </a:spcAft>
                        <a:defRPr sz="1400">
                          <a:solidFill>
                            <a:schemeClr val="tx1"/>
                          </a:solidFill>
                          <a:latin typeface="Arial" charset="0"/>
                          <a:ea typeface="MS PGothic" charset="-128"/>
                        </a:defRPr>
                      </a:lvl6pPr>
                      <a:lvl7pPr marL="2971800" indent="-228600" eaLnBrk="0" fontAlgn="base" hangingPunct="0">
                        <a:spcBef>
                          <a:spcPct val="20000"/>
                        </a:spcBef>
                        <a:spcAft>
                          <a:spcPct val="0"/>
                        </a:spcAft>
                        <a:defRPr sz="1400">
                          <a:solidFill>
                            <a:schemeClr val="tx1"/>
                          </a:solidFill>
                          <a:latin typeface="Arial" charset="0"/>
                          <a:ea typeface="MS PGothic" charset="-128"/>
                        </a:defRPr>
                      </a:lvl7pPr>
                      <a:lvl8pPr marL="3429000" indent="-228600" eaLnBrk="0" fontAlgn="base" hangingPunct="0">
                        <a:spcBef>
                          <a:spcPct val="20000"/>
                        </a:spcBef>
                        <a:spcAft>
                          <a:spcPct val="0"/>
                        </a:spcAft>
                        <a:defRPr sz="1400">
                          <a:solidFill>
                            <a:schemeClr val="tx1"/>
                          </a:solidFill>
                          <a:latin typeface="Arial" charset="0"/>
                          <a:ea typeface="MS PGothic" charset="-128"/>
                        </a:defRPr>
                      </a:lvl8pPr>
                      <a:lvl9pPr marL="3886200" indent="-228600" eaLnBrk="0" fontAlgn="base" hangingPunct="0">
                        <a:spcBef>
                          <a:spcPct val="20000"/>
                        </a:spcBef>
                        <a:spcAft>
                          <a:spcPct val="0"/>
                        </a:spcAft>
                        <a:defRPr sz="1400">
                          <a:solidFill>
                            <a:schemeClr val="tx1"/>
                          </a:solidFill>
                          <a:latin typeface="Arial" charset="0"/>
                          <a:ea typeface="MS PGothic" charset="-128"/>
                        </a:defRPr>
                      </a:lvl9pPr>
                    </a:lstStyle>
                    <a:p>
                      <a:pPr marL="0" marR="0" lvl="0" indent="0" algn="l" defTabSz="914400" rtl="0" eaLnBrk="1" fontAlgn="base" latinLnBrk="0" hangingPunct="1">
                        <a:lnSpc>
                          <a:spcPct val="100000"/>
                        </a:lnSpc>
                        <a:spcBef>
                          <a:spcPct val="0"/>
                        </a:spcBef>
                        <a:spcAft>
                          <a:spcPct val="0"/>
                        </a:spcAft>
                        <a:buClr>
                          <a:srgbClr val="430467"/>
                        </a:buClr>
                        <a:buSzTx/>
                        <a:buFontTx/>
                        <a:buNone/>
                        <a:tabLst/>
                      </a:pPr>
                      <a:r>
                        <a:rPr kumimoji="0" lang="en-US" altLang="en-US" sz="1400" b="0" i="0" u="none" strike="noStrike" cap="none" normalizeH="0" baseline="0">
                          <a:ln>
                            <a:noFill/>
                          </a:ln>
                          <a:solidFill>
                            <a:schemeClr val="tx1"/>
                          </a:solidFill>
                          <a:effectLst/>
                          <a:latin typeface="Arial" charset="0"/>
                          <a:ea typeface="ＭＳ Ｐゴシック" charset="-128"/>
                        </a:rPr>
                        <a:t>x1</a:t>
                      </a:r>
                    </a:p>
                  </a:txBody>
                  <a:tcPr marT="45703" marB="45703" horzOverflow="overflow">
                    <a:lnL>
                      <a:noFill/>
                    </a:lnL>
                    <a:lnR>
                      <a:noFill/>
                    </a:lnR>
                    <a:lnT>
                      <a:noFill/>
                    </a:lnT>
                    <a:lnB>
                      <a:noFill/>
                    </a:lnB>
                    <a:lnTlToBr>
                      <a:noFill/>
                    </a:lnTlToBr>
                    <a:lnBlToTr>
                      <a:noFill/>
                    </a:lnBlToTr>
                    <a:noFill/>
                  </a:tcPr>
                </a:tc>
                <a:tc>
                  <a:txBody>
                    <a:bodyPr/>
                    <a:lstStyle>
                      <a:lvl1pPr>
                        <a:spcBef>
                          <a:spcPct val="20000"/>
                        </a:spcBef>
                        <a:defRPr>
                          <a:solidFill>
                            <a:schemeClr val="tx1"/>
                          </a:solidFill>
                          <a:latin typeface="Arial" charset="0"/>
                          <a:ea typeface="MS PGothic" charset="-128"/>
                        </a:defRPr>
                      </a:lvl1pPr>
                      <a:lvl2pPr marL="742950" indent="-285750">
                        <a:spcBef>
                          <a:spcPct val="20000"/>
                        </a:spcBef>
                        <a:defRPr>
                          <a:solidFill>
                            <a:schemeClr val="tx1"/>
                          </a:solidFill>
                          <a:latin typeface="Arial" charset="0"/>
                          <a:ea typeface="MS PGothic" charset="-128"/>
                        </a:defRPr>
                      </a:lvl2pPr>
                      <a:lvl3pPr marL="1143000" indent="-228600">
                        <a:spcBef>
                          <a:spcPct val="20000"/>
                        </a:spcBef>
                        <a:defRPr sz="1400">
                          <a:solidFill>
                            <a:schemeClr val="tx1"/>
                          </a:solidFill>
                          <a:latin typeface="Arial" charset="0"/>
                          <a:ea typeface="MS PGothic" charset="-128"/>
                        </a:defRPr>
                      </a:lvl3pPr>
                      <a:lvl4pPr marL="1600200" indent="-228600">
                        <a:spcBef>
                          <a:spcPct val="20000"/>
                        </a:spcBef>
                        <a:defRPr sz="1400">
                          <a:solidFill>
                            <a:schemeClr val="tx1"/>
                          </a:solidFill>
                          <a:latin typeface="Arial" charset="0"/>
                          <a:ea typeface="MS PGothic" charset="-128"/>
                        </a:defRPr>
                      </a:lvl4pPr>
                      <a:lvl5pPr marL="2057400" indent="-228600">
                        <a:spcBef>
                          <a:spcPct val="20000"/>
                        </a:spcBef>
                        <a:defRPr sz="1400">
                          <a:solidFill>
                            <a:schemeClr val="tx1"/>
                          </a:solidFill>
                          <a:latin typeface="Arial" charset="0"/>
                          <a:ea typeface="MS PGothic" charset="-128"/>
                        </a:defRPr>
                      </a:lvl5pPr>
                      <a:lvl6pPr marL="2514600" indent="-228600" eaLnBrk="0" fontAlgn="base" hangingPunct="0">
                        <a:spcBef>
                          <a:spcPct val="20000"/>
                        </a:spcBef>
                        <a:spcAft>
                          <a:spcPct val="0"/>
                        </a:spcAft>
                        <a:defRPr sz="1400">
                          <a:solidFill>
                            <a:schemeClr val="tx1"/>
                          </a:solidFill>
                          <a:latin typeface="Arial" charset="0"/>
                          <a:ea typeface="MS PGothic" charset="-128"/>
                        </a:defRPr>
                      </a:lvl6pPr>
                      <a:lvl7pPr marL="2971800" indent="-228600" eaLnBrk="0" fontAlgn="base" hangingPunct="0">
                        <a:spcBef>
                          <a:spcPct val="20000"/>
                        </a:spcBef>
                        <a:spcAft>
                          <a:spcPct val="0"/>
                        </a:spcAft>
                        <a:defRPr sz="1400">
                          <a:solidFill>
                            <a:schemeClr val="tx1"/>
                          </a:solidFill>
                          <a:latin typeface="Arial" charset="0"/>
                          <a:ea typeface="MS PGothic" charset="-128"/>
                        </a:defRPr>
                      </a:lvl7pPr>
                      <a:lvl8pPr marL="3429000" indent="-228600" eaLnBrk="0" fontAlgn="base" hangingPunct="0">
                        <a:spcBef>
                          <a:spcPct val="20000"/>
                        </a:spcBef>
                        <a:spcAft>
                          <a:spcPct val="0"/>
                        </a:spcAft>
                        <a:defRPr sz="1400">
                          <a:solidFill>
                            <a:schemeClr val="tx1"/>
                          </a:solidFill>
                          <a:latin typeface="Arial" charset="0"/>
                          <a:ea typeface="MS PGothic" charset="-128"/>
                        </a:defRPr>
                      </a:lvl8pPr>
                      <a:lvl9pPr marL="3886200" indent="-228600" eaLnBrk="0" fontAlgn="base" hangingPunct="0">
                        <a:spcBef>
                          <a:spcPct val="20000"/>
                        </a:spcBef>
                        <a:spcAft>
                          <a:spcPct val="0"/>
                        </a:spcAft>
                        <a:defRPr sz="1400">
                          <a:solidFill>
                            <a:schemeClr val="tx1"/>
                          </a:solidFill>
                          <a:latin typeface="Arial" charset="0"/>
                          <a:ea typeface="MS PGothic" charset="-128"/>
                        </a:defRPr>
                      </a:lvl9pPr>
                    </a:lstStyle>
                    <a:p>
                      <a:pPr marL="0" marR="0" lvl="0" indent="0" algn="l" defTabSz="914400" rtl="0" eaLnBrk="1" fontAlgn="base" latinLnBrk="0" hangingPunct="1">
                        <a:lnSpc>
                          <a:spcPct val="100000"/>
                        </a:lnSpc>
                        <a:spcBef>
                          <a:spcPct val="0"/>
                        </a:spcBef>
                        <a:spcAft>
                          <a:spcPct val="0"/>
                        </a:spcAft>
                        <a:buClr>
                          <a:srgbClr val="430467"/>
                        </a:buClr>
                        <a:buSzTx/>
                        <a:buFontTx/>
                        <a:buNone/>
                        <a:tabLst/>
                      </a:pPr>
                      <a:r>
                        <a:rPr kumimoji="0" lang="en-US" altLang="en-US" sz="1400" b="0" i="0" u="none" strike="noStrike" cap="none" normalizeH="0" baseline="0">
                          <a:ln>
                            <a:noFill/>
                          </a:ln>
                          <a:solidFill>
                            <a:schemeClr val="tx1"/>
                          </a:solidFill>
                          <a:effectLst/>
                          <a:latin typeface="Arial" charset="0"/>
                          <a:ea typeface="ＭＳ Ｐゴシック" charset="-128"/>
                        </a:rPr>
                        <a:t>2.5 GHz</a:t>
                      </a:r>
                    </a:p>
                  </a:txBody>
                  <a:tcPr marT="45703" marB="45703" horzOverflow="overflow">
                    <a:lnL>
                      <a:noFill/>
                    </a:lnL>
                    <a:lnR>
                      <a:noFill/>
                    </a:lnR>
                    <a:lnT>
                      <a:noFill/>
                    </a:lnT>
                    <a:lnB>
                      <a:noFill/>
                    </a:lnB>
                    <a:lnTlToBr>
                      <a:noFill/>
                    </a:lnTlToBr>
                    <a:lnBlToTr>
                      <a:noFill/>
                    </a:lnBlToTr>
                    <a:noFill/>
                  </a:tcPr>
                </a:tc>
                <a:tc>
                  <a:txBody>
                    <a:bodyPr/>
                    <a:lstStyle>
                      <a:lvl1pPr>
                        <a:spcBef>
                          <a:spcPct val="20000"/>
                        </a:spcBef>
                        <a:defRPr>
                          <a:solidFill>
                            <a:schemeClr val="tx1"/>
                          </a:solidFill>
                          <a:latin typeface="Arial" charset="0"/>
                          <a:ea typeface="MS PGothic" charset="-128"/>
                        </a:defRPr>
                      </a:lvl1pPr>
                      <a:lvl2pPr marL="742950" indent="-285750">
                        <a:spcBef>
                          <a:spcPct val="20000"/>
                        </a:spcBef>
                        <a:defRPr>
                          <a:solidFill>
                            <a:schemeClr val="tx1"/>
                          </a:solidFill>
                          <a:latin typeface="Arial" charset="0"/>
                          <a:ea typeface="MS PGothic" charset="-128"/>
                        </a:defRPr>
                      </a:lvl2pPr>
                      <a:lvl3pPr marL="1143000" indent="-228600">
                        <a:spcBef>
                          <a:spcPct val="20000"/>
                        </a:spcBef>
                        <a:defRPr sz="1400">
                          <a:solidFill>
                            <a:schemeClr val="tx1"/>
                          </a:solidFill>
                          <a:latin typeface="Arial" charset="0"/>
                          <a:ea typeface="MS PGothic" charset="-128"/>
                        </a:defRPr>
                      </a:lvl3pPr>
                      <a:lvl4pPr marL="1600200" indent="-228600">
                        <a:spcBef>
                          <a:spcPct val="20000"/>
                        </a:spcBef>
                        <a:defRPr sz="1400">
                          <a:solidFill>
                            <a:schemeClr val="tx1"/>
                          </a:solidFill>
                          <a:latin typeface="Arial" charset="0"/>
                          <a:ea typeface="MS PGothic" charset="-128"/>
                        </a:defRPr>
                      </a:lvl4pPr>
                      <a:lvl5pPr marL="2057400" indent="-228600">
                        <a:spcBef>
                          <a:spcPct val="20000"/>
                        </a:spcBef>
                        <a:defRPr sz="1400">
                          <a:solidFill>
                            <a:schemeClr val="tx1"/>
                          </a:solidFill>
                          <a:latin typeface="Arial" charset="0"/>
                          <a:ea typeface="MS PGothic" charset="-128"/>
                        </a:defRPr>
                      </a:lvl5pPr>
                      <a:lvl6pPr marL="2514600" indent="-228600" eaLnBrk="0" fontAlgn="base" hangingPunct="0">
                        <a:spcBef>
                          <a:spcPct val="20000"/>
                        </a:spcBef>
                        <a:spcAft>
                          <a:spcPct val="0"/>
                        </a:spcAft>
                        <a:defRPr sz="1400">
                          <a:solidFill>
                            <a:schemeClr val="tx1"/>
                          </a:solidFill>
                          <a:latin typeface="Arial" charset="0"/>
                          <a:ea typeface="MS PGothic" charset="-128"/>
                        </a:defRPr>
                      </a:lvl6pPr>
                      <a:lvl7pPr marL="2971800" indent="-228600" eaLnBrk="0" fontAlgn="base" hangingPunct="0">
                        <a:spcBef>
                          <a:spcPct val="20000"/>
                        </a:spcBef>
                        <a:spcAft>
                          <a:spcPct val="0"/>
                        </a:spcAft>
                        <a:defRPr sz="1400">
                          <a:solidFill>
                            <a:schemeClr val="tx1"/>
                          </a:solidFill>
                          <a:latin typeface="Arial" charset="0"/>
                          <a:ea typeface="MS PGothic" charset="-128"/>
                        </a:defRPr>
                      </a:lvl7pPr>
                      <a:lvl8pPr marL="3429000" indent="-228600" eaLnBrk="0" fontAlgn="base" hangingPunct="0">
                        <a:spcBef>
                          <a:spcPct val="20000"/>
                        </a:spcBef>
                        <a:spcAft>
                          <a:spcPct val="0"/>
                        </a:spcAft>
                        <a:defRPr sz="1400">
                          <a:solidFill>
                            <a:schemeClr val="tx1"/>
                          </a:solidFill>
                          <a:latin typeface="Arial" charset="0"/>
                          <a:ea typeface="MS PGothic" charset="-128"/>
                        </a:defRPr>
                      </a:lvl8pPr>
                      <a:lvl9pPr marL="3886200" indent="-228600" eaLnBrk="0" fontAlgn="base" hangingPunct="0">
                        <a:spcBef>
                          <a:spcPct val="20000"/>
                        </a:spcBef>
                        <a:spcAft>
                          <a:spcPct val="0"/>
                        </a:spcAft>
                        <a:defRPr sz="1400">
                          <a:solidFill>
                            <a:schemeClr val="tx1"/>
                          </a:solidFill>
                          <a:latin typeface="Arial" charset="0"/>
                          <a:ea typeface="MS PGothic" charset="-128"/>
                        </a:defRPr>
                      </a:lvl9pPr>
                    </a:lstStyle>
                    <a:p>
                      <a:pPr marL="0" marR="0" lvl="0" indent="0" algn="l" defTabSz="914400" rtl="0" eaLnBrk="1" fontAlgn="base" latinLnBrk="0" hangingPunct="1">
                        <a:lnSpc>
                          <a:spcPct val="100000"/>
                        </a:lnSpc>
                        <a:spcBef>
                          <a:spcPct val="0"/>
                        </a:spcBef>
                        <a:spcAft>
                          <a:spcPct val="0"/>
                        </a:spcAft>
                        <a:buClr>
                          <a:srgbClr val="430467"/>
                        </a:buClr>
                        <a:buSzTx/>
                        <a:buFontTx/>
                        <a:buNone/>
                        <a:tabLst/>
                      </a:pPr>
                      <a:r>
                        <a:rPr kumimoji="0" lang="en-US" altLang="en-US" sz="1400" b="0" i="0" u="none" strike="noStrike" cap="none" normalizeH="0" baseline="0">
                          <a:ln>
                            <a:noFill/>
                          </a:ln>
                          <a:solidFill>
                            <a:schemeClr val="tx1"/>
                          </a:solidFill>
                          <a:effectLst/>
                          <a:latin typeface="Arial" charset="0"/>
                          <a:ea typeface="ＭＳ Ｐゴシック" charset="-128"/>
                        </a:rPr>
                        <a:t>5 Gbps</a:t>
                      </a:r>
                    </a:p>
                  </a:txBody>
                  <a:tcPr marT="45703" marB="45703" horzOverflow="overflow">
                    <a:lnL>
                      <a:noFill/>
                    </a:lnL>
                    <a:lnR>
                      <a:noFill/>
                    </a:lnR>
                    <a:lnT>
                      <a:noFill/>
                    </a:lnT>
                    <a:lnB>
                      <a:noFill/>
                    </a:lnB>
                    <a:lnTlToBr>
                      <a:noFill/>
                    </a:lnTlToBr>
                    <a:lnBlToTr>
                      <a:noFill/>
                    </a:lnBlToTr>
                    <a:noFill/>
                  </a:tcPr>
                </a:tc>
                <a:tc>
                  <a:txBody>
                    <a:bodyPr/>
                    <a:lstStyle>
                      <a:lvl1pPr>
                        <a:spcBef>
                          <a:spcPct val="20000"/>
                        </a:spcBef>
                        <a:defRPr>
                          <a:solidFill>
                            <a:schemeClr val="tx1"/>
                          </a:solidFill>
                          <a:latin typeface="Arial" charset="0"/>
                          <a:ea typeface="MS PGothic" charset="-128"/>
                        </a:defRPr>
                      </a:lvl1pPr>
                      <a:lvl2pPr marL="742950" indent="-285750">
                        <a:spcBef>
                          <a:spcPct val="20000"/>
                        </a:spcBef>
                        <a:defRPr>
                          <a:solidFill>
                            <a:schemeClr val="tx1"/>
                          </a:solidFill>
                          <a:latin typeface="Arial" charset="0"/>
                          <a:ea typeface="MS PGothic" charset="-128"/>
                        </a:defRPr>
                      </a:lvl2pPr>
                      <a:lvl3pPr marL="1143000" indent="-228600">
                        <a:spcBef>
                          <a:spcPct val="20000"/>
                        </a:spcBef>
                        <a:defRPr sz="1400">
                          <a:solidFill>
                            <a:schemeClr val="tx1"/>
                          </a:solidFill>
                          <a:latin typeface="Arial" charset="0"/>
                          <a:ea typeface="MS PGothic" charset="-128"/>
                        </a:defRPr>
                      </a:lvl3pPr>
                      <a:lvl4pPr marL="1600200" indent="-228600">
                        <a:spcBef>
                          <a:spcPct val="20000"/>
                        </a:spcBef>
                        <a:defRPr sz="1400">
                          <a:solidFill>
                            <a:schemeClr val="tx1"/>
                          </a:solidFill>
                          <a:latin typeface="Arial" charset="0"/>
                          <a:ea typeface="MS PGothic" charset="-128"/>
                        </a:defRPr>
                      </a:lvl4pPr>
                      <a:lvl5pPr marL="2057400" indent="-228600">
                        <a:spcBef>
                          <a:spcPct val="20000"/>
                        </a:spcBef>
                        <a:defRPr sz="1400">
                          <a:solidFill>
                            <a:schemeClr val="tx1"/>
                          </a:solidFill>
                          <a:latin typeface="Arial" charset="0"/>
                          <a:ea typeface="MS PGothic" charset="-128"/>
                        </a:defRPr>
                      </a:lvl5pPr>
                      <a:lvl6pPr marL="2514600" indent="-228600" eaLnBrk="0" fontAlgn="base" hangingPunct="0">
                        <a:spcBef>
                          <a:spcPct val="20000"/>
                        </a:spcBef>
                        <a:spcAft>
                          <a:spcPct val="0"/>
                        </a:spcAft>
                        <a:defRPr sz="1400">
                          <a:solidFill>
                            <a:schemeClr val="tx1"/>
                          </a:solidFill>
                          <a:latin typeface="Arial" charset="0"/>
                          <a:ea typeface="MS PGothic" charset="-128"/>
                        </a:defRPr>
                      </a:lvl6pPr>
                      <a:lvl7pPr marL="2971800" indent="-228600" eaLnBrk="0" fontAlgn="base" hangingPunct="0">
                        <a:spcBef>
                          <a:spcPct val="20000"/>
                        </a:spcBef>
                        <a:spcAft>
                          <a:spcPct val="0"/>
                        </a:spcAft>
                        <a:defRPr sz="1400">
                          <a:solidFill>
                            <a:schemeClr val="tx1"/>
                          </a:solidFill>
                          <a:latin typeface="Arial" charset="0"/>
                          <a:ea typeface="MS PGothic" charset="-128"/>
                        </a:defRPr>
                      </a:lvl7pPr>
                      <a:lvl8pPr marL="3429000" indent="-228600" eaLnBrk="0" fontAlgn="base" hangingPunct="0">
                        <a:spcBef>
                          <a:spcPct val="20000"/>
                        </a:spcBef>
                        <a:spcAft>
                          <a:spcPct val="0"/>
                        </a:spcAft>
                        <a:defRPr sz="1400">
                          <a:solidFill>
                            <a:schemeClr val="tx1"/>
                          </a:solidFill>
                          <a:latin typeface="Arial" charset="0"/>
                          <a:ea typeface="MS PGothic" charset="-128"/>
                        </a:defRPr>
                      </a:lvl8pPr>
                      <a:lvl9pPr marL="3886200" indent="-228600" eaLnBrk="0" fontAlgn="base" hangingPunct="0">
                        <a:spcBef>
                          <a:spcPct val="20000"/>
                        </a:spcBef>
                        <a:spcAft>
                          <a:spcPct val="0"/>
                        </a:spcAft>
                        <a:defRPr sz="1400">
                          <a:solidFill>
                            <a:schemeClr val="tx1"/>
                          </a:solidFill>
                          <a:latin typeface="Arial" charset="0"/>
                          <a:ea typeface="MS PGothic" charset="-128"/>
                        </a:defRPr>
                      </a:lvl9pPr>
                    </a:lstStyle>
                    <a:p>
                      <a:pPr marL="0" marR="0" lvl="0" indent="0" algn="l" defTabSz="914400" rtl="0" eaLnBrk="1" fontAlgn="base" latinLnBrk="0" hangingPunct="1">
                        <a:lnSpc>
                          <a:spcPct val="100000"/>
                        </a:lnSpc>
                        <a:spcBef>
                          <a:spcPct val="0"/>
                        </a:spcBef>
                        <a:spcAft>
                          <a:spcPct val="0"/>
                        </a:spcAft>
                        <a:buClr>
                          <a:srgbClr val="430467"/>
                        </a:buClr>
                        <a:buSzTx/>
                        <a:buFontTx/>
                        <a:buNone/>
                        <a:tabLst/>
                      </a:pPr>
                      <a:r>
                        <a:rPr kumimoji="0" lang="en-US" altLang="en-US" sz="1400" b="0" i="0" u="none" strike="noStrike" cap="none" normalizeH="0" baseline="0">
                          <a:ln>
                            <a:noFill/>
                          </a:ln>
                          <a:solidFill>
                            <a:schemeClr val="tx1"/>
                          </a:solidFill>
                          <a:effectLst/>
                          <a:latin typeface="Arial" charset="0"/>
                          <a:ea typeface="ＭＳ Ｐゴシック" charset="-128"/>
                        </a:rPr>
                        <a:t>400 MBps</a:t>
                      </a:r>
                    </a:p>
                  </a:txBody>
                  <a:tcPr marT="45703" marB="45703" horzOverflow="overflow">
                    <a:lnL>
                      <a:noFill/>
                    </a:lnL>
                    <a:lnR>
                      <a:noFill/>
                    </a:lnR>
                    <a:lnT>
                      <a:noFill/>
                    </a:lnT>
                    <a:lnB>
                      <a:noFill/>
                    </a:lnB>
                    <a:lnTlToBr>
                      <a:noFill/>
                    </a:lnTlToBr>
                    <a:lnBlToTr>
                      <a:noFill/>
                    </a:lnBlToTr>
                    <a:noFill/>
                  </a:tcPr>
                </a:tc>
                <a:tc>
                  <a:txBody>
                    <a:bodyPr/>
                    <a:lstStyle>
                      <a:lvl1pPr>
                        <a:spcBef>
                          <a:spcPct val="20000"/>
                        </a:spcBef>
                        <a:defRPr>
                          <a:solidFill>
                            <a:schemeClr val="tx1"/>
                          </a:solidFill>
                          <a:latin typeface="Arial" charset="0"/>
                          <a:ea typeface="MS PGothic" charset="-128"/>
                        </a:defRPr>
                      </a:lvl1pPr>
                      <a:lvl2pPr marL="742950" indent="-285750">
                        <a:spcBef>
                          <a:spcPct val="20000"/>
                        </a:spcBef>
                        <a:defRPr>
                          <a:solidFill>
                            <a:schemeClr val="tx1"/>
                          </a:solidFill>
                          <a:latin typeface="Arial" charset="0"/>
                          <a:ea typeface="MS PGothic" charset="-128"/>
                        </a:defRPr>
                      </a:lvl2pPr>
                      <a:lvl3pPr marL="1143000" indent="-228600">
                        <a:spcBef>
                          <a:spcPct val="20000"/>
                        </a:spcBef>
                        <a:defRPr sz="1400">
                          <a:solidFill>
                            <a:schemeClr val="tx1"/>
                          </a:solidFill>
                          <a:latin typeface="Arial" charset="0"/>
                          <a:ea typeface="MS PGothic" charset="-128"/>
                        </a:defRPr>
                      </a:lvl3pPr>
                      <a:lvl4pPr marL="1600200" indent="-228600">
                        <a:spcBef>
                          <a:spcPct val="20000"/>
                        </a:spcBef>
                        <a:defRPr sz="1400">
                          <a:solidFill>
                            <a:schemeClr val="tx1"/>
                          </a:solidFill>
                          <a:latin typeface="Arial" charset="0"/>
                          <a:ea typeface="MS PGothic" charset="-128"/>
                        </a:defRPr>
                      </a:lvl4pPr>
                      <a:lvl5pPr marL="2057400" indent="-228600">
                        <a:spcBef>
                          <a:spcPct val="20000"/>
                        </a:spcBef>
                        <a:defRPr sz="1400">
                          <a:solidFill>
                            <a:schemeClr val="tx1"/>
                          </a:solidFill>
                          <a:latin typeface="Arial" charset="0"/>
                          <a:ea typeface="MS PGothic" charset="-128"/>
                        </a:defRPr>
                      </a:lvl5pPr>
                      <a:lvl6pPr marL="2514600" indent="-228600" eaLnBrk="0" fontAlgn="base" hangingPunct="0">
                        <a:spcBef>
                          <a:spcPct val="20000"/>
                        </a:spcBef>
                        <a:spcAft>
                          <a:spcPct val="0"/>
                        </a:spcAft>
                        <a:defRPr sz="1400">
                          <a:solidFill>
                            <a:schemeClr val="tx1"/>
                          </a:solidFill>
                          <a:latin typeface="Arial" charset="0"/>
                          <a:ea typeface="MS PGothic" charset="-128"/>
                        </a:defRPr>
                      </a:lvl6pPr>
                      <a:lvl7pPr marL="2971800" indent="-228600" eaLnBrk="0" fontAlgn="base" hangingPunct="0">
                        <a:spcBef>
                          <a:spcPct val="20000"/>
                        </a:spcBef>
                        <a:spcAft>
                          <a:spcPct val="0"/>
                        </a:spcAft>
                        <a:defRPr sz="1400">
                          <a:solidFill>
                            <a:schemeClr val="tx1"/>
                          </a:solidFill>
                          <a:latin typeface="Arial" charset="0"/>
                          <a:ea typeface="MS PGothic" charset="-128"/>
                        </a:defRPr>
                      </a:lvl7pPr>
                      <a:lvl8pPr marL="3429000" indent="-228600" eaLnBrk="0" fontAlgn="base" hangingPunct="0">
                        <a:spcBef>
                          <a:spcPct val="20000"/>
                        </a:spcBef>
                        <a:spcAft>
                          <a:spcPct val="0"/>
                        </a:spcAft>
                        <a:defRPr sz="1400">
                          <a:solidFill>
                            <a:schemeClr val="tx1"/>
                          </a:solidFill>
                          <a:latin typeface="Arial" charset="0"/>
                          <a:ea typeface="MS PGothic" charset="-128"/>
                        </a:defRPr>
                      </a:lvl8pPr>
                      <a:lvl9pPr marL="3886200" indent="-228600" eaLnBrk="0" fontAlgn="base" hangingPunct="0">
                        <a:spcBef>
                          <a:spcPct val="20000"/>
                        </a:spcBef>
                        <a:spcAft>
                          <a:spcPct val="0"/>
                        </a:spcAft>
                        <a:defRPr sz="1400">
                          <a:solidFill>
                            <a:schemeClr val="tx1"/>
                          </a:solidFill>
                          <a:latin typeface="Arial" charset="0"/>
                          <a:ea typeface="MS PGothic" charset="-128"/>
                        </a:defRPr>
                      </a:lvl9pPr>
                    </a:lstStyle>
                    <a:p>
                      <a:pPr marL="0" marR="0" lvl="0" indent="0" algn="l" defTabSz="914400" rtl="0" eaLnBrk="1" fontAlgn="base" latinLnBrk="0" hangingPunct="1">
                        <a:lnSpc>
                          <a:spcPct val="100000"/>
                        </a:lnSpc>
                        <a:spcBef>
                          <a:spcPct val="0"/>
                        </a:spcBef>
                        <a:spcAft>
                          <a:spcPct val="0"/>
                        </a:spcAft>
                        <a:buClr>
                          <a:srgbClr val="430467"/>
                        </a:buClr>
                        <a:buSzTx/>
                        <a:buFontTx/>
                        <a:buNone/>
                        <a:tabLst/>
                      </a:pPr>
                      <a:r>
                        <a:rPr kumimoji="0" lang="en-US" altLang="en-US" sz="1400" b="0" i="0" u="none" strike="noStrike" cap="none" normalizeH="0" baseline="0">
                          <a:ln>
                            <a:noFill/>
                          </a:ln>
                          <a:solidFill>
                            <a:schemeClr val="tx1"/>
                          </a:solidFill>
                          <a:effectLst/>
                          <a:latin typeface="Arial" charset="0"/>
                          <a:ea typeface="ＭＳ Ｐゴシック" charset="-128"/>
                        </a:rPr>
                        <a:t>Slots, Gigabit Ethernet</a:t>
                      </a:r>
                    </a:p>
                  </a:txBody>
                  <a:tcPr marT="45703" marB="45703"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1"/>
                  </a:ext>
                </a:extLst>
              </a:tr>
              <a:tr h="304800">
                <a:tc>
                  <a:txBody>
                    <a:bodyPr/>
                    <a:lstStyle>
                      <a:lvl1pPr>
                        <a:spcBef>
                          <a:spcPct val="20000"/>
                        </a:spcBef>
                        <a:defRPr>
                          <a:solidFill>
                            <a:schemeClr val="tx1"/>
                          </a:solidFill>
                          <a:latin typeface="Arial" charset="0"/>
                          <a:ea typeface="MS PGothic" charset="-128"/>
                        </a:defRPr>
                      </a:lvl1pPr>
                      <a:lvl2pPr marL="742950" indent="-285750">
                        <a:spcBef>
                          <a:spcPct val="20000"/>
                        </a:spcBef>
                        <a:defRPr>
                          <a:solidFill>
                            <a:schemeClr val="tx1"/>
                          </a:solidFill>
                          <a:latin typeface="Arial" charset="0"/>
                          <a:ea typeface="MS PGothic" charset="-128"/>
                        </a:defRPr>
                      </a:lvl2pPr>
                      <a:lvl3pPr marL="1143000" indent="-228600">
                        <a:spcBef>
                          <a:spcPct val="20000"/>
                        </a:spcBef>
                        <a:defRPr sz="1400">
                          <a:solidFill>
                            <a:schemeClr val="tx1"/>
                          </a:solidFill>
                          <a:latin typeface="Arial" charset="0"/>
                          <a:ea typeface="MS PGothic" charset="-128"/>
                        </a:defRPr>
                      </a:lvl3pPr>
                      <a:lvl4pPr marL="1600200" indent="-228600">
                        <a:spcBef>
                          <a:spcPct val="20000"/>
                        </a:spcBef>
                        <a:defRPr sz="1400">
                          <a:solidFill>
                            <a:schemeClr val="tx1"/>
                          </a:solidFill>
                          <a:latin typeface="Arial" charset="0"/>
                          <a:ea typeface="MS PGothic" charset="-128"/>
                        </a:defRPr>
                      </a:lvl4pPr>
                      <a:lvl5pPr marL="2057400" indent="-228600">
                        <a:spcBef>
                          <a:spcPct val="20000"/>
                        </a:spcBef>
                        <a:defRPr sz="1400">
                          <a:solidFill>
                            <a:schemeClr val="tx1"/>
                          </a:solidFill>
                          <a:latin typeface="Arial" charset="0"/>
                          <a:ea typeface="MS PGothic" charset="-128"/>
                        </a:defRPr>
                      </a:lvl5pPr>
                      <a:lvl6pPr marL="2514600" indent="-228600" eaLnBrk="0" fontAlgn="base" hangingPunct="0">
                        <a:spcBef>
                          <a:spcPct val="20000"/>
                        </a:spcBef>
                        <a:spcAft>
                          <a:spcPct val="0"/>
                        </a:spcAft>
                        <a:defRPr sz="1400">
                          <a:solidFill>
                            <a:schemeClr val="tx1"/>
                          </a:solidFill>
                          <a:latin typeface="Arial" charset="0"/>
                          <a:ea typeface="MS PGothic" charset="-128"/>
                        </a:defRPr>
                      </a:lvl6pPr>
                      <a:lvl7pPr marL="2971800" indent="-228600" eaLnBrk="0" fontAlgn="base" hangingPunct="0">
                        <a:spcBef>
                          <a:spcPct val="20000"/>
                        </a:spcBef>
                        <a:spcAft>
                          <a:spcPct val="0"/>
                        </a:spcAft>
                        <a:defRPr sz="1400">
                          <a:solidFill>
                            <a:schemeClr val="tx1"/>
                          </a:solidFill>
                          <a:latin typeface="Arial" charset="0"/>
                          <a:ea typeface="MS PGothic" charset="-128"/>
                        </a:defRPr>
                      </a:lvl7pPr>
                      <a:lvl8pPr marL="3429000" indent="-228600" eaLnBrk="0" fontAlgn="base" hangingPunct="0">
                        <a:spcBef>
                          <a:spcPct val="20000"/>
                        </a:spcBef>
                        <a:spcAft>
                          <a:spcPct val="0"/>
                        </a:spcAft>
                        <a:defRPr sz="1400">
                          <a:solidFill>
                            <a:schemeClr val="tx1"/>
                          </a:solidFill>
                          <a:latin typeface="Arial" charset="0"/>
                          <a:ea typeface="MS PGothic" charset="-128"/>
                        </a:defRPr>
                      </a:lvl8pPr>
                      <a:lvl9pPr marL="3886200" indent="-228600" eaLnBrk="0" fontAlgn="base" hangingPunct="0">
                        <a:spcBef>
                          <a:spcPct val="20000"/>
                        </a:spcBef>
                        <a:spcAft>
                          <a:spcPct val="0"/>
                        </a:spcAft>
                        <a:defRPr sz="1400">
                          <a:solidFill>
                            <a:schemeClr val="tx1"/>
                          </a:solidFill>
                          <a:latin typeface="Arial" charset="0"/>
                          <a:ea typeface="MS PGothic" charset="-128"/>
                        </a:defRPr>
                      </a:lvl9pPr>
                    </a:lstStyle>
                    <a:p>
                      <a:pPr marL="0" marR="0" lvl="0" indent="0" algn="l" defTabSz="914400" rtl="0" eaLnBrk="1" fontAlgn="base" latinLnBrk="0" hangingPunct="1">
                        <a:lnSpc>
                          <a:spcPct val="100000"/>
                        </a:lnSpc>
                        <a:spcBef>
                          <a:spcPct val="0"/>
                        </a:spcBef>
                        <a:spcAft>
                          <a:spcPct val="0"/>
                        </a:spcAft>
                        <a:buClr>
                          <a:srgbClr val="430467"/>
                        </a:buClr>
                        <a:buSzTx/>
                        <a:buFontTx/>
                        <a:buNone/>
                        <a:tabLst/>
                      </a:pPr>
                      <a:r>
                        <a:rPr kumimoji="0" lang="en-US" altLang="en-US" sz="1400" b="0" i="0" u="none" strike="noStrike" cap="none" normalizeH="0" baseline="0">
                          <a:ln>
                            <a:noFill/>
                          </a:ln>
                          <a:solidFill>
                            <a:schemeClr val="tx1"/>
                          </a:solidFill>
                          <a:effectLst/>
                          <a:latin typeface="Arial" charset="0"/>
                          <a:ea typeface="ＭＳ Ｐゴシック" charset="-128"/>
                        </a:rPr>
                        <a:t>x2</a:t>
                      </a:r>
                    </a:p>
                  </a:txBody>
                  <a:tcPr marT="45703" marB="45703" horzOverflow="overflow">
                    <a:lnL>
                      <a:noFill/>
                    </a:lnL>
                    <a:lnR>
                      <a:noFill/>
                    </a:lnR>
                    <a:lnT>
                      <a:noFill/>
                    </a:lnT>
                    <a:lnB>
                      <a:noFill/>
                    </a:lnB>
                    <a:lnTlToBr>
                      <a:noFill/>
                    </a:lnTlToBr>
                    <a:lnBlToTr>
                      <a:noFill/>
                    </a:lnBlToTr>
                    <a:noFill/>
                  </a:tcPr>
                </a:tc>
                <a:tc>
                  <a:txBody>
                    <a:bodyPr/>
                    <a:lstStyle>
                      <a:lvl1pPr>
                        <a:spcBef>
                          <a:spcPct val="20000"/>
                        </a:spcBef>
                        <a:defRPr>
                          <a:solidFill>
                            <a:schemeClr val="tx1"/>
                          </a:solidFill>
                          <a:latin typeface="Arial" charset="0"/>
                          <a:ea typeface="MS PGothic" charset="-128"/>
                        </a:defRPr>
                      </a:lvl1pPr>
                      <a:lvl2pPr marL="742950" indent="-285750">
                        <a:spcBef>
                          <a:spcPct val="20000"/>
                        </a:spcBef>
                        <a:defRPr>
                          <a:solidFill>
                            <a:schemeClr val="tx1"/>
                          </a:solidFill>
                          <a:latin typeface="Arial" charset="0"/>
                          <a:ea typeface="MS PGothic" charset="-128"/>
                        </a:defRPr>
                      </a:lvl2pPr>
                      <a:lvl3pPr marL="1143000" indent="-228600">
                        <a:spcBef>
                          <a:spcPct val="20000"/>
                        </a:spcBef>
                        <a:defRPr sz="1400">
                          <a:solidFill>
                            <a:schemeClr val="tx1"/>
                          </a:solidFill>
                          <a:latin typeface="Arial" charset="0"/>
                          <a:ea typeface="MS PGothic" charset="-128"/>
                        </a:defRPr>
                      </a:lvl3pPr>
                      <a:lvl4pPr marL="1600200" indent="-228600">
                        <a:spcBef>
                          <a:spcPct val="20000"/>
                        </a:spcBef>
                        <a:defRPr sz="1400">
                          <a:solidFill>
                            <a:schemeClr val="tx1"/>
                          </a:solidFill>
                          <a:latin typeface="Arial" charset="0"/>
                          <a:ea typeface="MS PGothic" charset="-128"/>
                        </a:defRPr>
                      </a:lvl4pPr>
                      <a:lvl5pPr marL="2057400" indent="-228600">
                        <a:spcBef>
                          <a:spcPct val="20000"/>
                        </a:spcBef>
                        <a:defRPr sz="1400">
                          <a:solidFill>
                            <a:schemeClr val="tx1"/>
                          </a:solidFill>
                          <a:latin typeface="Arial" charset="0"/>
                          <a:ea typeface="MS PGothic" charset="-128"/>
                        </a:defRPr>
                      </a:lvl5pPr>
                      <a:lvl6pPr marL="2514600" indent="-228600" eaLnBrk="0" fontAlgn="base" hangingPunct="0">
                        <a:spcBef>
                          <a:spcPct val="20000"/>
                        </a:spcBef>
                        <a:spcAft>
                          <a:spcPct val="0"/>
                        </a:spcAft>
                        <a:defRPr sz="1400">
                          <a:solidFill>
                            <a:schemeClr val="tx1"/>
                          </a:solidFill>
                          <a:latin typeface="Arial" charset="0"/>
                          <a:ea typeface="MS PGothic" charset="-128"/>
                        </a:defRPr>
                      </a:lvl6pPr>
                      <a:lvl7pPr marL="2971800" indent="-228600" eaLnBrk="0" fontAlgn="base" hangingPunct="0">
                        <a:spcBef>
                          <a:spcPct val="20000"/>
                        </a:spcBef>
                        <a:spcAft>
                          <a:spcPct val="0"/>
                        </a:spcAft>
                        <a:defRPr sz="1400">
                          <a:solidFill>
                            <a:schemeClr val="tx1"/>
                          </a:solidFill>
                          <a:latin typeface="Arial" charset="0"/>
                          <a:ea typeface="MS PGothic" charset="-128"/>
                        </a:defRPr>
                      </a:lvl7pPr>
                      <a:lvl8pPr marL="3429000" indent="-228600" eaLnBrk="0" fontAlgn="base" hangingPunct="0">
                        <a:spcBef>
                          <a:spcPct val="20000"/>
                        </a:spcBef>
                        <a:spcAft>
                          <a:spcPct val="0"/>
                        </a:spcAft>
                        <a:defRPr sz="1400">
                          <a:solidFill>
                            <a:schemeClr val="tx1"/>
                          </a:solidFill>
                          <a:latin typeface="Arial" charset="0"/>
                          <a:ea typeface="MS PGothic" charset="-128"/>
                        </a:defRPr>
                      </a:lvl8pPr>
                      <a:lvl9pPr marL="3886200" indent="-228600" eaLnBrk="0" fontAlgn="base" hangingPunct="0">
                        <a:spcBef>
                          <a:spcPct val="20000"/>
                        </a:spcBef>
                        <a:spcAft>
                          <a:spcPct val="0"/>
                        </a:spcAft>
                        <a:defRPr sz="1400">
                          <a:solidFill>
                            <a:schemeClr val="tx1"/>
                          </a:solidFill>
                          <a:latin typeface="Arial" charset="0"/>
                          <a:ea typeface="MS PGothic" charset="-128"/>
                        </a:defRPr>
                      </a:lvl9pPr>
                    </a:lstStyle>
                    <a:p>
                      <a:pPr marL="0" marR="0" lvl="0" indent="0" algn="l" defTabSz="914400" rtl="0" eaLnBrk="1" fontAlgn="base" latinLnBrk="0" hangingPunct="1">
                        <a:lnSpc>
                          <a:spcPct val="100000"/>
                        </a:lnSpc>
                        <a:spcBef>
                          <a:spcPct val="0"/>
                        </a:spcBef>
                        <a:spcAft>
                          <a:spcPct val="0"/>
                        </a:spcAft>
                        <a:buClr>
                          <a:srgbClr val="430467"/>
                        </a:buClr>
                        <a:buSzTx/>
                        <a:buFontTx/>
                        <a:buNone/>
                        <a:tabLst/>
                      </a:pPr>
                      <a:r>
                        <a:rPr kumimoji="0" lang="en-US" altLang="en-US" sz="1400" b="0" i="0" u="none" strike="noStrike" cap="none" normalizeH="0" baseline="0">
                          <a:ln>
                            <a:noFill/>
                          </a:ln>
                          <a:solidFill>
                            <a:schemeClr val="tx1"/>
                          </a:solidFill>
                          <a:effectLst/>
                          <a:latin typeface="Arial" charset="0"/>
                          <a:ea typeface="ＭＳ Ｐゴシック" charset="-128"/>
                        </a:rPr>
                        <a:t>2.5 GHz</a:t>
                      </a:r>
                    </a:p>
                  </a:txBody>
                  <a:tcPr marT="45703" marB="45703" horzOverflow="overflow">
                    <a:lnL>
                      <a:noFill/>
                    </a:lnL>
                    <a:lnR>
                      <a:noFill/>
                    </a:lnR>
                    <a:lnT>
                      <a:noFill/>
                    </a:lnT>
                    <a:lnB>
                      <a:noFill/>
                    </a:lnB>
                    <a:lnTlToBr>
                      <a:noFill/>
                    </a:lnTlToBr>
                    <a:lnBlToTr>
                      <a:noFill/>
                    </a:lnBlToTr>
                    <a:noFill/>
                  </a:tcPr>
                </a:tc>
                <a:tc>
                  <a:txBody>
                    <a:bodyPr/>
                    <a:lstStyle>
                      <a:lvl1pPr>
                        <a:spcBef>
                          <a:spcPct val="20000"/>
                        </a:spcBef>
                        <a:defRPr>
                          <a:solidFill>
                            <a:schemeClr val="tx1"/>
                          </a:solidFill>
                          <a:latin typeface="Arial" charset="0"/>
                          <a:ea typeface="MS PGothic" charset="-128"/>
                        </a:defRPr>
                      </a:lvl1pPr>
                      <a:lvl2pPr marL="742950" indent="-285750">
                        <a:spcBef>
                          <a:spcPct val="20000"/>
                        </a:spcBef>
                        <a:defRPr>
                          <a:solidFill>
                            <a:schemeClr val="tx1"/>
                          </a:solidFill>
                          <a:latin typeface="Arial" charset="0"/>
                          <a:ea typeface="MS PGothic" charset="-128"/>
                        </a:defRPr>
                      </a:lvl2pPr>
                      <a:lvl3pPr marL="1143000" indent="-228600">
                        <a:spcBef>
                          <a:spcPct val="20000"/>
                        </a:spcBef>
                        <a:defRPr sz="1400">
                          <a:solidFill>
                            <a:schemeClr val="tx1"/>
                          </a:solidFill>
                          <a:latin typeface="Arial" charset="0"/>
                          <a:ea typeface="MS PGothic" charset="-128"/>
                        </a:defRPr>
                      </a:lvl3pPr>
                      <a:lvl4pPr marL="1600200" indent="-228600">
                        <a:spcBef>
                          <a:spcPct val="20000"/>
                        </a:spcBef>
                        <a:defRPr sz="1400">
                          <a:solidFill>
                            <a:schemeClr val="tx1"/>
                          </a:solidFill>
                          <a:latin typeface="Arial" charset="0"/>
                          <a:ea typeface="MS PGothic" charset="-128"/>
                        </a:defRPr>
                      </a:lvl4pPr>
                      <a:lvl5pPr marL="2057400" indent="-228600">
                        <a:spcBef>
                          <a:spcPct val="20000"/>
                        </a:spcBef>
                        <a:defRPr sz="1400">
                          <a:solidFill>
                            <a:schemeClr val="tx1"/>
                          </a:solidFill>
                          <a:latin typeface="Arial" charset="0"/>
                          <a:ea typeface="MS PGothic" charset="-128"/>
                        </a:defRPr>
                      </a:lvl5pPr>
                      <a:lvl6pPr marL="2514600" indent="-228600" eaLnBrk="0" fontAlgn="base" hangingPunct="0">
                        <a:spcBef>
                          <a:spcPct val="20000"/>
                        </a:spcBef>
                        <a:spcAft>
                          <a:spcPct val="0"/>
                        </a:spcAft>
                        <a:defRPr sz="1400">
                          <a:solidFill>
                            <a:schemeClr val="tx1"/>
                          </a:solidFill>
                          <a:latin typeface="Arial" charset="0"/>
                          <a:ea typeface="MS PGothic" charset="-128"/>
                        </a:defRPr>
                      </a:lvl6pPr>
                      <a:lvl7pPr marL="2971800" indent="-228600" eaLnBrk="0" fontAlgn="base" hangingPunct="0">
                        <a:spcBef>
                          <a:spcPct val="20000"/>
                        </a:spcBef>
                        <a:spcAft>
                          <a:spcPct val="0"/>
                        </a:spcAft>
                        <a:defRPr sz="1400">
                          <a:solidFill>
                            <a:schemeClr val="tx1"/>
                          </a:solidFill>
                          <a:latin typeface="Arial" charset="0"/>
                          <a:ea typeface="MS PGothic" charset="-128"/>
                        </a:defRPr>
                      </a:lvl7pPr>
                      <a:lvl8pPr marL="3429000" indent="-228600" eaLnBrk="0" fontAlgn="base" hangingPunct="0">
                        <a:spcBef>
                          <a:spcPct val="20000"/>
                        </a:spcBef>
                        <a:spcAft>
                          <a:spcPct val="0"/>
                        </a:spcAft>
                        <a:defRPr sz="1400">
                          <a:solidFill>
                            <a:schemeClr val="tx1"/>
                          </a:solidFill>
                          <a:latin typeface="Arial" charset="0"/>
                          <a:ea typeface="MS PGothic" charset="-128"/>
                        </a:defRPr>
                      </a:lvl8pPr>
                      <a:lvl9pPr marL="3886200" indent="-228600" eaLnBrk="0" fontAlgn="base" hangingPunct="0">
                        <a:spcBef>
                          <a:spcPct val="20000"/>
                        </a:spcBef>
                        <a:spcAft>
                          <a:spcPct val="0"/>
                        </a:spcAft>
                        <a:defRPr sz="1400">
                          <a:solidFill>
                            <a:schemeClr val="tx1"/>
                          </a:solidFill>
                          <a:latin typeface="Arial" charset="0"/>
                          <a:ea typeface="MS PGothic" charset="-128"/>
                        </a:defRPr>
                      </a:lvl9pPr>
                    </a:lstStyle>
                    <a:p>
                      <a:pPr marL="0" marR="0" lvl="0" indent="0" algn="l" defTabSz="914400" rtl="0" eaLnBrk="1" fontAlgn="base" latinLnBrk="0" hangingPunct="1">
                        <a:lnSpc>
                          <a:spcPct val="100000"/>
                        </a:lnSpc>
                        <a:spcBef>
                          <a:spcPct val="0"/>
                        </a:spcBef>
                        <a:spcAft>
                          <a:spcPct val="0"/>
                        </a:spcAft>
                        <a:buClr>
                          <a:srgbClr val="430467"/>
                        </a:buClr>
                        <a:buSzTx/>
                        <a:buFontTx/>
                        <a:buNone/>
                        <a:tabLst/>
                      </a:pPr>
                      <a:r>
                        <a:rPr kumimoji="0" lang="en-US" altLang="en-US" sz="1400" b="0" i="0" u="none" strike="noStrike" cap="none" normalizeH="0" baseline="0">
                          <a:ln>
                            <a:noFill/>
                          </a:ln>
                          <a:solidFill>
                            <a:schemeClr val="tx1"/>
                          </a:solidFill>
                          <a:effectLst/>
                          <a:latin typeface="Arial" charset="0"/>
                          <a:ea typeface="ＭＳ Ｐゴシック" charset="-128"/>
                        </a:rPr>
                        <a:t>10 Gbps</a:t>
                      </a:r>
                    </a:p>
                  </a:txBody>
                  <a:tcPr marT="45703" marB="45703" horzOverflow="overflow">
                    <a:lnL>
                      <a:noFill/>
                    </a:lnL>
                    <a:lnR>
                      <a:noFill/>
                    </a:lnR>
                    <a:lnT>
                      <a:noFill/>
                    </a:lnT>
                    <a:lnB>
                      <a:noFill/>
                    </a:lnB>
                    <a:lnTlToBr>
                      <a:noFill/>
                    </a:lnTlToBr>
                    <a:lnBlToTr>
                      <a:noFill/>
                    </a:lnBlToTr>
                    <a:noFill/>
                  </a:tcPr>
                </a:tc>
                <a:tc>
                  <a:txBody>
                    <a:bodyPr/>
                    <a:lstStyle>
                      <a:lvl1pPr>
                        <a:spcBef>
                          <a:spcPct val="20000"/>
                        </a:spcBef>
                        <a:defRPr>
                          <a:solidFill>
                            <a:schemeClr val="tx1"/>
                          </a:solidFill>
                          <a:latin typeface="Arial" charset="0"/>
                          <a:ea typeface="MS PGothic" charset="-128"/>
                        </a:defRPr>
                      </a:lvl1pPr>
                      <a:lvl2pPr marL="742950" indent="-285750">
                        <a:spcBef>
                          <a:spcPct val="20000"/>
                        </a:spcBef>
                        <a:defRPr>
                          <a:solidFill>
                            <a:schemeClr val="tx1"/>
                          </a:solidFill>
                          <a:latin typeface="Arial" charset="0"/>
                          <a:ea typeface="MS PGothic" charset="-128"/>
                        </a:defRPr>
                      </a:lvl2pPr>
                      <a:lvl3pPr marL="1143000" indent="-228600">
                        <a:spcBef>
                          <a:spcPct val="20000"/>
                        </a:spcBef>
                        <a:defRPr sz="1400">
                          <a:solidFill>
                            <a:schemeClr val="tx1"/>
                          </a:solidFill>
                          <a:latin typeface="Arial" charset="0"/>
                          <a:ea typeface="MS PGothic" charset="-128"/>
                        </a:defRPr>
                      </a:lvl3pPr>
                      <a:lvl4pPr marL="1600200" indent="-228600">
                        <a:spcBef>
                          <a:spcPct val="20000"/>
                        </a:spcBef>
                        <a:defRPr sz="1400">
                          <a:solidFill>
                            <a:schemeClr val="tx1"/>
                          </a:solidFill>
                          <a:latin typeface="Arial" charset="0"/>
                          <a:ea typeface="MS PGothic" charset="-128"/>
                        </a:defRPr>
                      </a:lvl4pPr>
                      <a:lvl5pPr marL="2057400" indent="-228600">
                        <a:spcBef>
                          <a:spcPct val="20000"/>
                        </a:spcBef>
                        <a:defRPr sz="1400">
                          <a:solidFill>
                            <a:schemeClr val="tx1"/>
                          </a:solidFill>
                          <a:latin typeface="Arial" charset="0"/>
                          <a:ea typeface="MS PGothic" charset="-128"/>
                        </a:defRPr>
                      </a:lvl5pPr>
                      <a:lvl6pPr marL="2514600" indent="-228600" eaLnBrk="0" fontAlgn="base" hangingPunct="0">
                        <a:spcBef>
                          <a:spcPct val="20000"/>
                        </a:spcBef>
                        <a:spcAft>
                          <a:spcPct val="0"/>
                        </a:spcAft>
                        <a:defRPr sz="1400">
                          <a:solidFill>
                            <a:schemeClr val="tx1"/>
                          </a:solidFill>
                          <a:latin typeface="Arial" charset="0"/>
                          <a:ea typeface="MS PGothic" charset="-128"/>
                        </a:defRPr>
                      </a:lvl6pPr>
                      <a:lvl7pPr marL="2971800" indent="-228600" eaLnBrk="0" fontAlgn="base" hangingPunct="0">
                        <a:spcBef>
                          <a:spcPct val="20000"/>
                        </a:spcBef>
                        <a:spcAft>
                          <a:spcPct val="0"/>
                        </a:spcAft>
                        <a:defRPr sz="1400">
                          <a:solidFill>
                            <a:schemeClr val="tx1"/>
                          </a:solidFill>
                          <a:latin typeface="Arial" charset="0"/>
                          <a:ea typeface="MS PGothic" charset="-128"/>
                        </a:defRPr>
                      </a:lvl7pPr>
                      <a:lvl8pPr marL="3429000" indent="-228600" eaLnBrk="0" fontAlgn="base" hangingPunct="0">
                        <a:spcBef>
                          <a:spcPct val="20000"/>
                        </a:spcBef>
                        <a:spcAft>
                          <a:spcPct val="0"/>
                        </a:spcAft>
                        <a:defRPr sz="1400">
                          <a:solidFill>
                            <a:schemeClr val="tx1"/>
                          </a:solidFill>
                          <a:latin typeface="Arial" charset="0"/>
                          <a:ea typeface="MS PGothic" charset="-128"/>
                        </a:defRPr>
                      </a:lvl8pPr>
                      <a:lvl9pPr marL="3886200" indent="-228600" eaLnBrk="0" fontAlgn="base" hangingPunct="0">
                        <a:spcBef>
                          <a:spcPct val="20000"/>
                        </a:spcBef>
                        <a:spcAft>
                          <a:spcPct val="0"/>
                        </a:spcAft>
                        <a:defRPr sz="1400">
                          <a:solidFill>
                            <a:schemeClr val="tx1"/>
                          </a:solidFill>
                          <a:latin typeface="Arial" charset="0"/>
                          <a:ea typeface="MS PGothic" charset="-128"/>
                        </a:defRPr>
                      </a:lvl9pPr>
                    </a:lstStyle>
                    <a:p>
                      <a:pPr marL="0" marR="0" lvl="0" indent="0" algn="l" defTabSz="914400" rtl="0" eaLnBrk="1" fontAlgn="base" latinLnBrk="0" hangingPunct="1">
                        <a:lnSpc>
                          <a:spcPct val="100000"/>
                        </a:lnSpc>
                        <a:spcBef>
                          <a:spcPct val="0"/>
                        </a:spcBef>
                        <a:spcAft>
                          <a:spcPct val="0"/>
                        </a:spcAft>
                        <a:buClr>
                          <a:srgbClr val="430467"/>
                        </a:buClr>
                        <a:buSzTx/>
                        <a:buFontTx/>
                        <a:buNone/>
                        <a:tabLst/>
                      </a:pPr>
                      <a:r>
                        <a:rPr kumimoji="0" lang="en-US" altLang="en-US" sz="1400" b="0" i="0" u="none" strike="noStrike" cap="none" normalizeH="0" baseline="0">
                          <a:ln>
                            <a:noFill/>
                          </a:ln>
                          <a:solidFill>
                            <a:schemeClr val="tx1"/>
                          </a:solidFill>
                          <a:effectLst/>
                          <a:latin typeface="Arial" charset="0"/>
                          <a:ea typeface="ＭＳ Ｐゴシック" charset="-128"/>
                        </a:rPr>
                        <a:t>800 MBps</a:t>
                      </a:r>
                    </a:p>
                  </a:txBody>
                  <a:tcPr marT="45703" marB="45703" horzOverflow="overflow">
                    <a:lnL>
                      <a:noFill/>
                    </a:lnL>
                    <a:lnR>
                      <a:noFill/>
                    </a:lnR>
                    <a:lnT>
                      <a:noFill/>
                    </a:lnT>
                    <a:lnB>
                      <a:noFill/>
                    </a:lnB>
                    <a:lnTlToBr>
                      <a:noFill/>
                    </a:lnTlToBr>
                    <a:lnBlToTr>
                      <a:noFill/>
                    </a:lnBlToTr>
                    <a:noFill/>
                  </a:tcPr>
                </a:tc>
                <a:tc>
                  <a:txBody>
                    <a:bodyPr/>
                    <a:lstStyle>
                      <a:lvl1pPr>
                        <a:spcBef>
                          <a:spcPct val="20000"/>
                        </a:spcBef>
                        <a:defRPr>
                          <a:solidFill>
                            <a:schemeClr val="tx1"/>
                          </a:solidFill>
                          <a:latin typeface="Arial" charset="0"/>
                          <a:ea typeface="MS PGothic" charset="-128"/>
                        </a:defRPr>
                      </a:lvl1pPr>
                      <a:lvl2pPr marL="742950" indent="-285750">
                        <a:spcBef>
                          <a:spcPct val="20000"/>
                        </a:spcBef>
                        <a:defRPr>
                          <a:solidFill>
                            <a:schemeClr val="tx1"/>
                          </a:solidFill>
                          <a:latin typeface="Arial" charset="0"/>
                          <a:ea typeface="MS PGothic" charset="-128"/>
                        </a:defRPr>
                      </a:lvl2pPr>
                      <a:lvl3pPr marL="1143000" indent="-228600">
                        <a:spcBef>
                          <a:spcPct val="20000"/>
                        </a:spcBef>
                        <a:defRPr sz="1400">
                          <a:solidFill>
                            <a:schemeClr val="tx1"/>
                          </a:solidFill>
                          <a:latin typeface="Arial" charset="0"/>
                          <a:ea typeface="MS PGothic" charset="-128"/>
                        </a:defRPr>
                      </a:lvl3pPr>
                      <a:lvl4pPr marL="1600200" indent="-228600">
                        <a:spcBef>
                          <a:spcPct val="20000"/>
                        </a:spcBef>
                        <a:defRPr sz="1400">
                          <a:solidFill>
                            <a:schemeClr val="tx1"/>
                          </a:solidFill>
                          <a:latin typeface="Arial" charset="0"/>
                          <a:ea typeface="MS PGothic" charset="-128"/>
                        </a:defRPr>
                      </a:lvl4pPr>
                      <a:lvl5pPr marL="2057400" indent="-228600">
                        <a:spcBef>
                          <a:spcPct val="20000"/>
                        </a:spcBef>
                        <a:defRPr sz="1400">
                          <a:solidFill>
                            <a:schemeClr val="tx1"/>
                          </a:solidFill>
                          <a:latin typeface="Arial" charset="0"/>
                          <a:ea typeface="MS PGothic" charset="-128"/>
                        </a:defRPr>
                      </a:lvl5pPr>
                      <a:lvl6pPr marL="2514600" indent="-228600" eaLnBrk="0" fontAlgn="base" hangingPunct="0">
                        <a:spcBef>
                          <a:spcPct val="20000"/>
                        </a:spcBef>
                        <a:spcAft>
                          <a:spcPct val="0"/>
                        </a:spcAft>
                        <a:defRPr sz="1400">
                          <a:solidFill>
                            <a:schemeClr val="tx1"/>
                          </a:solidFill>
                          <a:latin typeface="Arial" charset="0"/>
                          <a:ea typeface="MS PGothic" charset="-128"/>
                        </a:defRPr>
                      </a:lvl6pPr>
                      <a:lvl7pPr marL="2971800" indent="-228600" eaLnBrk="0" fontAlgn="base" hangingPunct="0">
                        <a:spcBef>
                          <a:spcPct val="20000"/>
                        </a:spcBef>
                        <a:spcAft>
                          <a:spcPct val="0"/>
                        </a:spcAft>
                        <a:defRPr sz="1400">
                          <a:solidFill>
                            <a:schemeClr val="tx1"/>
                          </a:solidFill>
                          <a:latin typeface="Arial" charset="0"/>
                          <a:ea typeface="MS PGothic" charset="-128"/>
                        </a:defRPr>
                      </a:lvl7pPr>
                      <a:lvl8pPr marL="3429000" indent="-228600" eaLnBrk="0" fontAlgn="base" hangingPunct="0">
                        <a:spcBef>
                          <a:spcPct val="20000"/>
                        </a:spcBef>
                        <a:spcAft>
                          <a:spcPct val="0"/>
                        </a:spcAft>
                        <a:defRPr sz="1400">
                          <a:solidFill>
                            <a:schemeClr val="tx1"/>
                          </a:solidFill>
                          <a:latin typeface="Arial" charset="0"/>
                          <a:ea typeface="MS PGothic" charset="-128"/>
                        </a:defRPr>
                      </a:lvl8pPr>
                      <a:lvl9pPr marL="3886200" indent="-228600" eaLnBrk="0" fontAlgn="base" hangingPunct="0">
                        <a:spcBef>
                          <a:spcPct val="20000"/>
                        </a:spcBef>
                        <a:spcAft>
                          <a:spcPct val="0"/>
                        </a:spcAft>
                        <a:defRPr sz="1400">
                          <a:solidFill>
                            <a:schemeClr val="tx1"/>
                          </a:solidFill>
                          <a:latin typeface="Arial" charset="0"/>
                          <a:ea typeface="MS PGothic" charset="-128"/>
                        </a:defRPr>
                      </a:lvl9pPr>
                    </a:lstStyle>
                    <a:p>
                      <a:pPr marL="0" marR="0" lvl="0" indent="0" algn="l" defTabSz="914400" rtl="0" eaLnBrk="1" fontAlgn="base" latinLnBrk="0" hangingPunct="1">
                        <a:lnSpc>
                          <a:spcPct val="100000"/>
                        </a:lnSpc>
                        <a:spcBef>
                          <a:spcPct val="0"/>
                        </a:spcBef>
                        <a:spcAft>
                          <a:spcPct val="0"/>
                        </a:spcAft>
                        <a:buClr>
                          <a:srgbClr val="430467"/>
                        </a:buClr>
                        <a:buSzTx/>
                        <a:buFontTx/>
                        <a:buNone/>
                        <a:tabLst/>
                      </a:pPr>
                      <a:endParaRPr kumimoji="0" lang="en-US" altLang="en-US" sz="1400" b="0" i="0" u="none" strike="noStrike" cap="none" normalizeH="0" baseline="0">
                        <a:ln>
                          <a:noFill/>
                        </a:ln>
                        <a:solidFill>
                          <a:schemeClr val="tx1"/>
                        </a:solidFill>
                        <a:effectLst/>
                        <a:latin typeface="Arial" charset="0"/>
                        <a:ea typeface="ＭＳ Ｐゴシック" charset="-128"/>
                      </a:endParaRPr>
                    </a:p>
                  </a:txBody>
                  <a:tcPr marT="45703" marB="45703"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2"/>
                  </a:ext>
                </a:extLst>
              </a:tr>
              <a:tr h="517525">
                <a:tc>
                  <a:txBody>
                    <a:bodyPr/>
                    <a:lstStyle>
                      <a:lvl1pPr>
                        <a:spcBef>
                          <a:spcPct val="20000"/>
                        </a:spcBef>
                        <a:defRPr>
                          <a:solidFill>
                            <a:schemeClr val="tx1"/>
                          </a:solidFill>
                          <a:latin typeface="Arial" charset="0"/>
                          <a:ea typeface="MS PGothic" charset="-128"/>
                        </a:defRPr>
                      </a:lvl1pPr>
                      <a:lvl2pPr marL="742950" indent="-285750">
                        <a:spcBef>
                          <a:spcPct val="20000"/>
                        </a:spcBef>
                        <a:defRPr>
                          <a:solidFill>
                            <a:schemeClr val="tx1"/>
                          </a:solidFill>
                          <a:latin typeface="Arial" charset="0"/>
                          <a:ea typeface="MS PGothic" charset="-128"/>
                        </a:defRPr>
                      </a:lvl2pPr>
                      <a:lvl3pPr marL="1143000" indent="-228600">
                        <a:spcBef>
                          <a:spcPct val="20000"/>
                        </a:spcBef>
                        <a:defRPr sz="1400">
                          <a:solidFill>
                            <a:schemeClr val="tx1"/>
                          </a:solidFill>
                          <a:latin typeface="Arial" charset="0"/>
                          <a:ea typeface="MS PGothic" charset="-128"/>
                        </a:defRPr>
                      </a:lvl3pPr>
                      <a:lvl4pPr marL="1600200" indent="-228600">
                        <a:spcBef>
                          <a:spcPct val="20000"/>
                        </a:spcBef>
                        <a:defRPr sz="1400">
                          <a:solidFill>
                            <a:schemeClr val="tx1"/>
                          </a:solidFill>
                          <a:latin typeface="Arial" charset="0"/>
                          <a:ea typeface="MS PGothic" charset="-128"/>
                        </a:defRPr>
                      </a:lvl4pPr>
                      <a:lvl5pPr marL="2057400" indent="-228600">
                        <a:spcBef>
                          <a:spcPct val="20000"/>
                        </a:spcBef>
                        <a:defRPr sz="1400">
                          <a:solidFill>
                            <a:schemeClr val="tx1"/>
                          </a:solidFill>
                          <a:latin typeface="Arial" charset="0"/>
                          <a:ea typeface="MS PGothic" charset="-128"/>
                        </a:defRPr>
                      </a:lvl5pPr>
                      <a:lvl6pPr marL="2514600" indent="-228600" eaLnBrk="0" fontAlgn="base" hangingPunct="0">
                        <a:spcBef>
                          <a:spcPct val="20000"/>
                        </a:spcBef>
                        <a:spcAft>
                          <a:spcPct val="0"/>
                        </a:spcAft>
                        <a:defRPr sz="1400">
                          <a:solidFill>
                            <a:schemeClr val="tx1"/>
                          </a:solidFill>
                          <a:latin typeface="Arial" charset="0"/>
                          <a:ea typeface="MS PGothic" charset="-128"/>
                        </a:defRPr>
                      </a:lvl6pPr>
                      <a:lvl7pPr marL="2971800" indent="-228600" eaLnBrk="0" fontAlgn="base" hangingPunct="0">
                        <a:spcBef>
                          <a:spcPct val="20000"/>
                        </a:spcBef>
                        <a:spcAft>
                          <a:spcPct val="0"/>
                        </a:spcAft>
                        <a:defRPr sz="1400">
                          <a:solidFill>
                            <a:schemeClr val="tx1"/>
                          </a:solidFill>
                          <a:latin typeface="Arial" charset="0"/>
                          <a:ea typeface="MS PGothic" charset="-128"/>
                        </a:defRPr>
                      </a:lvl7pPr>
                      <a:lvl8pPr marL="3429000" indent="-228600" eaLnBrk="0" fontAlgn="base" hangingPunct="0">
                        <a:spcBef>
                          <a:spcPct val="20000"/>
                        </a:spcBef>
                        <a:spcAft>
                          <a:spcPct val="0"/>
                        </a:spcAft>
                        <a:defRPr sz="1400">
                          <a:solidFill>
                            <a:schemeClr val="tx1"/>
                          </a:solidFill>
                          <a:latin typeface="Arial" charset="0"/>
                          <a:ea typeface="MS PGothic" charset="-128"/>
                        </a:defRPr>
                      </a:lvl8pPr>
                      <a:lvl9pPr marL="3886200" indent="-228600" eaLnBrk="0" fontAlgn="base" hangingPunct="0">
                        <a:spcBef>
                          <a:spcPct val="20000"/>
                        </a:spcBef>
                        <a:spcAft>
                          <a:spcPct val="0"/>
                        </a:spcAft>
                        <a:defRPr sz="1400">
                          <a:solidFill>
                            <a:schemeClr val="tx1"/>
                          </a:solidFill>
                          <a:latin typeface="Arial" charset="0"/>
                          <a:ea typeface="MS PGothic" charset="-128"/>
                        </a:defRPr>
                      </a:lvl9pPr>
                    </a:lstStyle>
                    <a:p>
                      <a:pPr marL="0" marR="0" lvl="0" indent="0" algn="l" defTabSz="914400" rtl="0" eaLnBrk="1" fontAlgn="base" latinLnBrk="0" hangingPunct="1">
                        <a:lnSpc>
                          <a:spcPct val="100000"/>
                        </a:lnSpc>
                        <a:spcBef>
                          <a:spcPct val="0"/>
                        </a:spcBef>
                        <a:spcAft>
                          <a:spcPct val="0"/>
                        </a:spcAft>
                        <a:buClr>
                          <a:srgbClr val="430467"/>
                        </a:buClr>
                        <a:buSzTx/>
                        <a:buFontTx/>
                        <a:buNone/>
                        <a:tabLst/>
                      </a:pPr>
                      <a:r>
                        <a:rPr kumimoji="0" lang="en-US" altLang="en-US" sz="1400" b="0" i="0" u="none" strike="noStrike" cap="none" normalizeH="0" baseline="0">
                          <a:ln>
                            <a:noFill/>
                          </a:ln>
                          <a:solidFill>
                            <a:schemeClr val="tx1"/>
                          </a:solidFill>
                          <a:effectLst/>
                          <a:latin typeface="Arial" charset="0"/>
                          <a:ea typeface="ＭＳ Ｐゴシック" charset="-128"/>
                        </a:rPr>
                        <a:t>x4</a:t>
                      </a:r>
                    </a:p>
                  </a:txBody>
                  <a:tcPr marT="45703" marB="45703" horzOverflow="overflow">
                    <a:lnL>
                      <a:noFill/>
                    </a:lnL>
                    <a:lnR>
                      <a:noFill/>
                    </a:lnR>
                    <a:lnT>
                      <a:noFill/>
                    </a:lnT>
                    <a:lnB>
                      <a:noFill/>
                    </a:lnB>
                    <a:lnTlToBr>
                      <a:noFill/>
                    </a:lnTlToBr>
                    <a:lnBlToTr>
                      <a:noFill/>
                    </a:lnBlToTr>
                    <a:noFill/>
                  </a:tcPr>
                </a:tc>
                <a:tc>
                  <a:txBody>
                    <a:bodyPr/>
                    <a:lstStyle>
                      <a:lvl1pPr>
                        <a:spcBef>
                          <a:spcPct val="20000"/>
                        </a:spcBef>
                        <a:defRPr>
                          <a:solidFill>
                            <a:schemeClr val="tx1"/>
                          </a:solidFill>
                          <a:latin typeface="Arial" charset="0"/>
                          <a:ea typeface="MS PGothic" charset="-128"/>
                        </a:defRPr>
                      </a:lvl1pPr>
                      <a:lvl2pPr marL="742950" indent="-285750">
                        <a:spcBef>
                          <a:spcPct val="20000"/>
                        </a:spcBef>
                        <a:defRPr>
                          <a:solidFill>
                            <a:schemeClr val="tx1"/>
                          </a:solidFill>
                          <a:latin typeface="Arial" charset="0"/>
                          <a:ea typeface="MS PGothic" charset="-128"/>
                        </a:defRPr>
                      </a:lvl2pPr>
                      <a:lvl3pPr marL="1143000" indent="-228600">
                        <a:spcBef>
                          <a:spcPct val="20000"/>
                        </a:spcBef>
                        <a:defRPr sz="1400">
                          <a:solidFill>
                            <a:schemeClr val="tx1"/>
                          </a:solidFill>
                          <a:latin typeface="Arial" charset="0"/>
                          <a:ea typeface="MS PGothic" charset="-128"/>
                        </a:defRPr>
                      </a:lvl3pPr>
                      <a:lvl4pPr marL="1600200" indent="-228600">
                        <a:spcBef>
                          <a:spcPct val="20000"/>
                        </a:spcBef>
                        <a:defRPr sz="1400">
                          <a:solidFill>
                            <a:schemeClr val="tx1"/>
                          </a:solidFill>
                          <a:latin typeface="Arial" charset="0"/>
                          <a:ea typeface="MS PGothic" charset="-128"/>
                        </a:defRPr>
                      </a:lvl4pPr>
                      <a:lvl5pPr marL="2057400" indent="-228600">
                        <a:spcBef>
                          <a:spcPct val="20000"/>
                        </a:spcBef>
                        <a:defRPr sz="1400">
                          <a:solidFill>
                            <a:schemeClr val="tx1"/>
                          </a:solidFill>
                          <a:latin typeface="Arial" charset="0"/>
                          <a:ea typeface="MS PGothic" charset="-128"/>
                        </a:defRPr>
                      </a:lvl5pPr>
                      <a:lvl6pPr marL="2514600" indent="-228600" eaLnBrk="0" fontAlgn="base" hangingPunct="0">
                        <a:spcBef>
                          <a:spcPct val="20000"/>
                        </a:spcBef>
                        <a:spcAft>
                          <a:spcPct val="0"/>
                        </a:spcAft>
                        <a:defRPr sz="1400">
                          <a:solidFill>
                            <a:schemeClr val="tx1"/>
                          </a:solidFill>
                          <a:latin typeface="Arial" charset="0"/>
                          <a:ea typeface="MS PGothic" charset="-128"/>
                        </a:defRPr>
                      </a:lvl6pPr>
                      <a:lvl7pPr marL="2971800" indent="-228600" eaLnBrk="0" fontAlgn="base" hangingPunct="0">
                        <a:spcBef>
                          <a:spcPct val="20000"/>
                        </a:spcBef>
                        <a:spcAft>
                          <a:spcPct val="0"/>
                        </a:spcAft>
                        <a:defRPr sz="1400">
                          <a:solidFill>
                            <a:schemeClr val="tx1"/>
                          </a:solidFill>
                          <a:latin typeface="Arial" charset="0"/>
                          <a:ea typeface="MS PGothic" charset="-128"/>
                        </a:defRPr>
                      </a:lvl7pPr>
                      <a:lvl8pPr marL="3429000" indent="-228600" eaLnBrk="0" fontAlgn="base" hangingPunct="0">
                        <a:spcBef>
                          <a:spcPct val="20000"/>
                        </a:spcBef>
                        <a:spcAft>
                          <a:spcPct val="0"/>
                        </a:spcAft>
                        <a:defRPr sz="1400">
                          <a:solidFill>
                            <a:schemeClr val="tx1"/>
                          </a:solidFill>
                          <a:latin typeface="Arial" charset="0"/>
                          <a:ea typeface="MS PGothic" charset="-128"/>
                        </a:defRPr>
                      </a:lvl8pPr>
                      <a:lvl9pPr marL="3886200" indent="-228600" eaLnBrk="0" fontAlgn="base" hangingPunct="0">
                        <a:spcBef>
                          <a:spcPct val="20000"/>
                        </a:spcBef>
                        <a:spcAft>
                          <a:spcPct val="0"/>
                        </a:spcAft>
                        <a:defRPr sz="1400">
                          <a:solidFill>
                            <a:schemeClr val="tx1"/>
                          </a:solidFill>
                          <a:latin typeface="Arial" charset="0"/>
                          <a:ea typeface="MS PGothic" charset="-128"/>
                        </a:defRPr>
                      </a:lvl9pPr>
                    </a:lstStyle>
                    <a:p>
                      <a:pPr marL="0" marR="0" lvl="0" indent="0" algn="l" defTabSz="914400" rtl="0" eaLnBrk="1" fontAlgn="base" latinLnBrk="0" hangingPunct="1">
                        <a:lnSpc>
                          <a:spcPct val="100000"/>
                        </a:lnSpc>
                        <a:spcBef>
                          <a:spcPct val="0"/>
                        </a:spcBef>
                        <a:spcAft>
                          <a:spcPct val="0"/>
                        </a:spcAft>
                        <a:buClr>
                          <a:srgbClr val="430467"/>
                        </a:buClr>
                        <a:buSzTx/>
                        <a:buFontTx/>
                        <a:buNone/>
                        <a:tabLst/>
                      </a:pPr>
                      <a:r>
                        <a:rPr kumimoji="0" lang="en-US" altLang="en-US" sz="1400" b="0" i="0" u="none" strike="noStrike" cap="none" normalizeH="0" baseline="0">
                          <a:ln>
                            <a:noFill/>
                          </a:ln>
                          <a:solidFill>
                            <a:schemeClr val="tx1"/>
                          </a:solidFill>
                          <a:effectLst/>
                          <a:latin typeface="Arial" charset="0"/>
                          <a:ea typeface="ＭＳ Ｐゴシック" charset="-128"/>
                        </a:rPr>
                        <a:t>2.5 GHz</a:t>
                      </a:r>
                    </a:p>
                  </a:txBody>
                  <a:tcPr marT="45703" marB="45703" horzOverflow="overflow">
                    <a:lnL>
                      <a:noFill/>
                    </a:lnL>
                    <a:lnR>
                      <a:noFill/>
                    </a:lnR>
                    <a:lnT>
                      <a:noFill/>
                    </a:lnT>
                    <a:lnB>
                      <a:noFill/>
                    </a:lnB>
                    <a:lnTlToBr>
                      <a:noFill/>
                    </a:lnTlToBr>
                    <a:lnBlToTr>
                      <a:noFill/>
                    </a:lnBlToTr>
                    <a:noFill/>
                  </a:tcPr>
                </a:tc>
                <a:tc>
                  <a:txBody>
                    <a:bodyPr/>
                    <a:lstStyle>
                      <a:lvl1pPr>
                        <a:spcBef>
                          <a:spcPct val="20000"/>
                        </a:spcBef>
                        <a:defRPr>
                          <a:solidFill>
                            <a:schemeClr val="tx1"/>
                          </a:solidFill>
                          <a:latin typeface="Arial" charset="0"/>
                          <a:ea typeface="MS PGothic" charset="-128"/>
                        </a:defRPr>
                      </a:lvl1pPr>
                      <a:lvl2pPr marL="742950" indent="-285750">
                        <a:spcBef>
                          <a:spcPct val="20000"/>
                        </a:spcBef>
                        <a:defRPr>
                          <a:solidFill>
                            <a:schemeClr val="tx1"/>
                          </a:solidFill>
                          <a:latin typeface="Arial" charset="0"/>
                          <a:ea typeface="MS PGothic" charset="-128"/>
                        </a:defRPr>
                      </a:lvl2pPr>
                      <a:lvl3pPr marL="1143000" indent="-228600">
                        <a:spcBef>
                          <a:spcPct val="20000"/>
                        </a:spcBef>
                        <a:defRPr sz="1400">
                          <a:solidFill>
                            <a:schemeClr val="tx1"/>
                          </a:solidFill>
                          <a:latin typeface="Arial" charset="0"/>
                          <a:ea typeface="MS PGothic" charset="-128"/>
                        </a:defRPr>
                      </a:lvl3pPr>
                      <a:lvl4pPr marL="1600200" indent="-228600">
                        <a:spcBef>
                          <a:spcPct val="20000"/>
                        </a:spcBef>
                        <a:defRPr sz="1400">
                          <a:solidFill>
                            <a:schemeClr val="tx1"/>
                          </a:solidFill>
                          <a:latin typeface="Arial" charset="0"/>
                          <a:ea typeface="MS PGothic" charset="-128"/>
                        </a:defRPr>
                      </a:lvl4pPr>
                      <a:lvl5pPr marL="2057400" indent="-228600">
                        <a:spcBef>
                          <a:spcPct val="20000"/>
                        </a:spcBef>
                        <a:defRPr sz="1400">
                          <a:solidFill>
                            <a:schemeClr val="tx1"/>
                          </a:solidFill>
                          <a:latin typeface="Arial" charset="0"/>
                          <a:ea typeface="MS PGothic" charset="-128"/>
                        </a:defRPr>
                      </a:lvl5pPr>
                      <a:lvl6pPr marL="2514600" indent="-228600" eaLnBrk="0" fontAlgn="base" hangingPunct="0">
                        <a:spcBef>
                          <a:spcPct val="20000"/>
                        </a:spcBef>
                        <a:spcAft>
                          <a:spcPct val="0"/>
                        </a:spcAft>
                        <a:defRPr sz="1400">
                          <a:solidFill>
                            <a:schemeClr val="tx1"/>
                          </a:solidFill>
                          <a:latin typeface="Arial" charset="0"/>
                          <a:ea typeface="MS PGothic" charset="-128"/>
                        </a:defRPr>
                      </a:lvl6pPr>
                      <a:lvl7pPr marL="2971800" indent="-228600" eaLnBrk="0" fontAlgn="base" hangingPunct="0">
                        <a:spcBef>
                          <a:spcPct val="20000"/>
                        </a:spcBef>
                        <a:spcAft>
                          <a:spcPct val="0"/>
                        </a:spcAft>
                        <a:defRPr sz="1400">
                          <a:solidFill>
                            <a:schemeClr val="tx1"/>
                          </a:solidFill>
                          <a:latin typeface="Arial" charset="0"/>
                          <a:ea typeface="MS PGothic" charset="-128"/>
                        </a:defRPr>
                      </a:lvl7pPr>
                      <a:lvl8pPr marL="3429000" indent="-228600" eaLnBrk="0" fontAlgn="base" hangingPunct="0">
                        <a:spcBef>
                          <a:spcPct val="20000"/>
                        </a:spcBef>
                        <a:spcAft>
                          <a:spcPct val="0"/>
                        </a:spcAft>
                        <a:defRPr sz="1400">
                          <a:solidFill>
                            <a:schemeClr val="tx1"/>
                          </a:solidFill>
                          <a:latin typeface="Arial" charset="0"/>
                          <a:ea typeface="MS PGothic" charset="-128"/>
                        </a:defRPr>
                      </a:lvl8pPr>
                      <a:lvl9pPr marL="3886200" indent="-228600" eaLnBrk="0" fontAlgn="base" hangingPunct="0">
                        <a:spcBef>
                          <a:spcPct val="20000"/>
                        </a:spcBef>
                        <a:spcAft>
                          <a:spcPct val="0"/>
                        </a:spcAft>
                        <a:defRPr sz="1400">
                          <a:solidFill>
                            <a:schemeClr val="tx1"/>
                          </a:solidFill>
                          <a:latin typeface="Arial" charset="0"/>
                          <a:ea typeface="MS PGothic" charset="-128"/>
                        </a:defRPr>
                      </a:lvl9pPr>
                    </a:lstStyle>
                    <a:p>
                      <a:pPr marL="0" marR="0" lvl="0" indent="0" algn="l" defTabSz="914400" rtl="0" eaLnBrk="1" fontAlgn="base" latinLnBrk="0" hangingPunct="1">
                        <a:lnSpc>
                          <a:spcPct val="100000"/>
                        </a:lnSpc>
                        <a:spcBef>
                          <a:spcPct val="0"/>
                        </a:spcBef>
                        <a:spcAft>
                          <a:spcPct val="0"/>
                        </a:spcAft>
                        <a:buClr>
                          <a:srgbClr val="430467"/>
                        </a:buClr>
                        <a:buSzTx/>
                        <a:buFontTx/>
                        <a:buNone/>
                        <a:tabLst/>
                      </a:pPr>
                      <a:r>
                        <a:rPr kumimoji="0" lang="en-US" altLang="en-US" sz="1400" b="0" i="0" u="none" strike="noStrike" cap="none" normalizeH="0" baseline="0">
                          <a:ln>
                            <a:noFill/>
                          </a:ln>
                          <a:solidFill>
                            <a:schemeClr val="tx1"/>
                          </a:solidFill>
                          <a:effectLst/>
                          <a:latin typeface="Arial" charset="0"/>
                          <a:ea typeface="ＭＳ Ｐゴシック" charset="-128"/>
                        </a:rPr>
                        <a:t>20 Gbps</a:t>
                      </a:r>
                    </a:p>
                  </a:txBody>
                  <a:tcPr marT="45703" marB="45703" horzOverflow="overflow">
                    <a:lnL>
                      <a:noFill/>
                    </a:lnL>
                    <a:lnR>
                      <a:noFill/>
                    </a:lnR>
                    <a:lnT>
                      <a:noFill/>
                    </a:lnT>
                    <a:lnB>
                      <a:noFill/>
                    </a:lnB>
                    <a:lnTlToBr>
                      <a:noFill/>
                    </a:lnTlToBr>
                    <a:lnBlToTr>
                      <a:noFill/>
                    </a:lnBlToTr>
                    <a:noFill/>
                  </a:tcPr>
                </a:tc>
                <a:tc>
                  <a:txBody>
                    <a:bodyPr/>
                    <a:lstStyle>
                      <a:lvl1pPr>
                        <a:spcBef>
                          <a:spcPct val="20000"/>
                        </a:spcBef>
                        <a:defRPr>
                          <a:solidFill>
                            <a:schemeClr val="tx1"/>
                          </a:solidFill>
                          <a:latin typeface="Arial" charset="0"/>
                          <a:ea typeface="MS PGothic" charset="-128"/>
                        </a:defRPr>
                      </a:lvl1pPr>
                      <a:lvl2pPr marL="742950" indent="-285750">
                        <a:spcBef>
                          <a:spcPct val="20000"/>
                        </a:spcBef>
                        <a:defRPr>
                          <a:solidFill>
                            <a:schemeClr val="tx1"/>
                          </a:solidFill>
                          <a:latin typeface="Arial" charset="0"/>
                          <a:ea typeface="MS PGothic" charset="-128"/>
                        </a:defRPr>
                      </a:lvl2pPr>
                      <a:lvl3pPr marL="1143000" indent="-228600">
                        <a:spcBef>
                          <a:spcPct val="20000"/>
                        </a:spcBef>
                        <a:defRPr sz="1400">
                          <a:solidFill>
                            <a:schemeClr val="tx1"/>
                          </a:solidFill>
                          <a:latin typeface="Arial" charset="0"/>
                          <a:ea typeface="MS PGothic" charset="-128"/>
                        </a:defRPr>
                      </a:lvl3pPr>
                      <a:lvl4pPr marL="1600200" indent="-228600">
                        <a:spcBef>
                          <a:spcPct val="20000"/>
                        </a:spcBef>
                        <a:defRPr sz="1400">
                          <a:solidFill>
                            <a:schemeClr val="tx1"/>
                          </a:solidFill>
                          <a:latin typeface="Arial" charset="0"/>
                          <a:ea typeface="MS PGothic" charset="-128"/>
                        </a:defRPr>
                      </a:lvl4pPr>
                      <a:lvl5pPr marL="2057400" indent="-228600">
                        <a:spcBef>
                          <a:spcPct val="20000"/>
                        </a:spcBef>
                        <a:defRPr sz="1400">
                          <a:solidFill>
                            <a:schemeClr val="tx1"/>
                          </a:solidFill>
                          <a:latin typeface="Arial" charset="0"/>
                          <a:ea typeface="MS PGothic" charset="-128"/>
                        </a:defRPr>
                      </a:lvl5pPr>
                      <a:lvl6pPr marL="2514600" indent="-228600" eaLnBrk="0" fontAlgn="base" hangingPunct="0">
                        <a:spcBef>
                          <a:spcPct val="20000"/>
                        </a:spcBef>
                        <a:spcAft>
                          <a:spcPct val="0"/>
                        </a:spcAft>
                        <a:defRPr sz="1400">
                          <a:solidFill>
                            <a:schemeClr val="tx1"/>
                          </a:solidFill>
                          <a:latin typeface="Arial" charset="0"/>
                          <a:ea typeface="MS PGothic" charset="-128"/>
                        </a:defRPr>
                      </a:lvl6pPr>
                      <a:lvl7pPr marL="2971800" indent="-228600" eaLnBrk="0" fontAlgn="base" hangingPunct="0">
                        <a:spcBef>
                          <a:spcPct val="20000"/>
                        </a:spcBef>
                        <a:spcAft>
                          <a:spcPct val="0"/>
                        </a:spcAft>
                        <a:defRPr sz="1400">
                          <a:solidFill>
                            <a:schemeClr val="tx1"/>
                          </a:solidFill>
                          <a:latin typeface="Arial" charset="0"/>
                          <a:ea typeface="MS PGothic" charset="-128"/>
                        </a:defRPr>
                      </a:lvl7pPr>
                      <a:lvl8pPr marL="3429000" indent="-228600" eaLnBrk="0" fontAlgn="base" hangingPunct="0">
                        <a:spcBef>
                          <a:spcPct val="20000"/>
                        </a:spcBef>
                        <a:spcAft>
                          <a:spcPct val="0"/>
                        </a:spcAft>
                        <a:defRPr sz="1400">
                          <a:solidFill>
                            <a:schemeClr val="tx1"/>
                          </a:solidFill>
                          <a:latin typeface="Arial" charset="0"/>
                          <a:ea typeface="MS PGothic" charset="-128"/>
                        </a:defRPr>
                      </a:lvl8pPr>
                      <a:lvl9pPr marL="3886200" indent="-228600" eaLnBrk="0" fontAlgn="base" hangingPunct="0">
                        <a:spcBef>
                          <a:spcPct val="20000"/>
                        </a:spcBef>
                        <a:spcAft>
                          <a:spcPct val="0"/>
                        </a:spcAft>
                        <a:defRPr sz="1400">
                          <a:solidFill>
                            <a:schemeClr val="tx1"/>
                          </a:solidFill>
                          <a:latin typeface="Arial" charset="0"/>
                          <a:ea typeface="MS PGothic" charset="-128"/>
                        </a:defRPr>
                      </a:lvl9pPr>
                    </a:lstStyle>
                    <a:p>
                      <a:pPr marL="0" marR="0" lvl="0" indent="0" algn="l" defTabSz="914400" rtl="0" eaLnBrk="1" fontAlgn="base" latinLnBrk="0" hangingPunct="1">
                        <a:lnSpc>
                          <a:spcPct val="100000"/>
                        </a:lnSpc>
                        <a:spcBef>
                          <a:spcPct val="0"/>
                        </a:spcBef>
                        <a:spcAft>
                          <a:spcPct val="0"/>
                        </a:spcAft>
                        <a:buClr>
                          <a:srgbClr val="430467"/>
                        </a:buClr>
                        <a:buSzTx/>
                        <a:buFontTx/>
                        <a:buNone/>
                        <a:tabLst/>
                      </a:pPr>
                      <a:r>
                        <a:rPr kumimoji="0" lang="en-US" altLang="en-US" sz="1400" b="0" i="0" u="none" strike="noStrike" cap="none" normalizeH="0" baseline="0">
                          <a:ln>
                            <a:noFill/>
                          </a:ln>
                          <a:solidFill>
                            <a:schemeClr val="tx1"/>
                          </a:solidFill>
                          <a:effectLst/>
                          <a:latin typeface="Arial" charset="0"/>
                          <a:ea typeface="ＭＳ Ｐゴシック" charset="-128"/>
                        </a:rPr>
                        <a:t>1.6 GBps</a:t>
                      </a:r>
                    </a:p>
                  </a:txBody>
                  <a:tcPr marT="45703" marB="45703" horzOverflow="overflow">
                    <a:lnL>
                      <a:noFill/>
                    </a:lnL>
                    <a:lnR>
                      <a:noFill/>
                    </a:lnR>
                    <a:lnT>
                      <a:noFill/>
                    </a:lnT>
                    <a:lnB>
                      <a:noFill/>
                    </a:lnB>
                    <a:lnTlToBr>
                      <a:noFill/>
                    </a:lnTlToBr>
                    <a:lnBlToTr>
                      <a:noFill/>
                    </a:lnBlToTr>
                    <a:noFill/>
                  </a:tcPr>
                </a:tc>
                <a:tc>
                  <a:txBody>
                    <a:bodyPr/>
                    <a:lstStyle>
                      <a:lvl1pPr>
                        <a:spcBef>
                          <a:spcPct val="20000"/>
                        </a:spcBef>
                        <a:defRPr>
                          <a:solidFill>
                            <a:schemeClr val="tx1"/>
                          </a:solidFill>
                          <a:latin typeface="Arial" charset="0"/>
                          <a:ea typeface="MS PGothic" charset="-128"/>
                        </a:defRPr>
                      </a:lvl1pPr>
                      <a:lvl2pPr marL="742950" indent="-285750">
                        <a:spcBef>
                          <a:spcPct val="20000"/>
                        </a:spcBef>
                        <a:defRPr>
                          <a:solidFill>
                            <a:schemeClr val="tx1"/>
                          </a:solidFill>
                          <a:latin typeface="Arial" charset="0"/>
                          <a:ea typeface="MS PGothic" charset="-128"/>
                        </a:defRPr>
                      </a:lvl2pPr>
                      <a:lvl3pPr marL="1143000" indent="-228600">
                        <a:spcBef>
                          <a:spcPct val="20000"/>
                        </a:spcBef>
                        <a:defRPr sz="1400">
                          <a:solidFill>
                            <a:schemeClr val="tx1"/>
                          </a:solidFill>
                          <a:latin typeface="Arial" charset="0"/>
                          <a:ea typeface="MS PGothic" charset="-128"/>
                        </a:defRPr>
                      </a:lvl3pPr>
                      <a:lvl4pPr marL="1600200" indent="-228600">
                        <a:spcBef>
                          <a:spcPct val="20000"/>
                        </a:spcBef>
                        <a:defRPr sz="1400">
                          <a:solidFill>
                            <a:schemeClr val="tx1"/>
                          </a:solidFill>
                          <a:latin typeface="Arial" charset="0"/>
                          <a:ea typeface="MS PGothic" charset="-128"/>
                        </a:defRPr>
                      </a:lvl4pPr>
                      <a:lvl5pPr marL="2057400" indent="-228600">
                        <a:spcBef>
                          <a:spcPct val="20000"/>
                        </a:spcBef>
                        <a:defRPr sz="1400">
                          <a:solidFill>
                            <a:schemeClr val="tx1"/>
                          </a:solidFill>
                          <a:latin typeface="Arial" charset="0"/>
                          <a:ea typeface="MS PGothic" charset="-128"/>
                        </a:defRPr>
                      </a:lvl5pPr>
                      <a:lvl6pPr marL="2514600" indent="-228600" eaLnBrk="0" fontAlgn="base" hangingPunct="0">
                        <a:spcBef>
                          <a:spcPct val="20000"/>
                        </a:spcBef>
                        <a:spcAft>
                          <a:spcPct val="0"/>
                        </a:spcAft>
                        <a:defRPr sz="1400">
                          <a:solidFill>
                            <a:schemeClr val="tx1"/>
                          </a:solidFill>
                          <a:latin typeface="Arial" charset="0"/>
                          <a:ea typeface="MS PGothic" charset="-128"/>
                        </a:defRPr>
                      </a:lvl6pPr>
                      <a:lvl7pPr marL="2971800" indent="-228600" eaLnBrk="0" fontAlgn="base" hangingPunct="0">
                        <a:spcBef>
                          <a:spcPct val="20000"/>
                        </a:spcBef>
                        <a:spcAft>
                          <a:spcPct val="0"/>
                        </a:spcAft>
                        <a:defRPr sz="1400">
                          <a:solidFill>
                            <a:schemeClr val="tx1"/>
                          </a:solidFill>
                          <a:latin typeface="Arial" charset="0"/>
                          <a:ea typeface="MS PGothic" charset="-128"/>
                        </a:defRPr>
                      </a:lvl7pPr>
                      <a:lvl8pPr marL="3429000" indent="-228600" eaLnBrk="0" fontAlgn="base" hangingPunct="0">
                        <a:spcBef>
                          <a:spcPct val="20000"/>
                        </a:spcBef>
                        <a:spcAft>
                          <a:spcPct val="0"/>
                        </a:spcAft>
                        <a:defRPr sz="1400">
                          <a:solidFill>
                            <a:schemeClr val="tx1"/>
                          </a:solidFill>
                          <a:latin typeface="Arial" charset="0"/>
                          <a:ea typeface="MS PGothic" charset="-128"/>
                        </a:defRPr>
                      </a:lvl8pPr>
                      <a:lvl9pPr marL="3886200" indent="-228600" eaLnBrk="0" fontAlgn="base" hangingPunct="0">
                        <a:spcBef>
                          <a:spcPct val="20000"/>
                        </a:spcBef>
                        <a:spcAft>
                          <a:spcPct val="0"/>
                        </a:spcAft>
                        <a:defRPr sz="1400">
                          <a:solidFill>
                            <a:schemeClr val="tx1"/>
                          </a:solidFill>
                          <a:latin typeface="Arial" charset="0"/>
                          <a:ea typeface="MS PGothic" charset="-128"/>
                        </a:defRPr>
                      </a:lvl9pPr>
                    </a:lstStyle>
                    <a:p>
                      <a:pPr marL="0" marR="0" lvl="0" indent="0" algn="l" defTabSz="914400" rtl="0" eaLnBrk="1" fontAlgn="base" latinLnBrk="0" hangingPunct="1">
                        <a:lnSpc>
                          <a:spcPct val="100000"/>
                        </a:lnSpc>
                        <a:spcBef>
                          <a:spcPct val="0"/>
                        </a:spcBef>
                        <a:spcAft>
                          <a:spcPct val="0"/>
                        </a:spcAft>
                        <a:buClr>
                          <a:srgbClr val="430467"/>
                        </a:buClr>
                        <a:buSzTx/>
                        <a:buFontTx/>
                        <a:buNone/>
                        <a:tabLst/>
                      </a:pPr>
                      <a:r>
                        <a:rPr kumimoji="0" lang="en-US" altLang="en-US" sz="1400" b="0" i="0" u="none" strike="noStrike" cap="none" normalizeH="0" baseline="0">
                          <a:ln>
                            <a:noFill/>
                          </a:ln>
                          <a:solidFill>
                            <a:schemeClr val="tx1"/>
                          </a:solidFill>
                          <a:effectLst/>
                          <a:latin typeface="Arial" charset="0"/>
                          <a:ea typeface="ＭＳ Ｐゴシック" charset="-128"/>
                        </a:rPr>
                        <a:t>Slots, 10 Gigabit Ethernet, SCSI, SAS</a:t>
                      </a:r>
                    </a:p>
                  </a:txBody>
                  <a:tcPr marT="45703" marB="45703"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3"/>
                  </a:ext>
                </a:extLst>
              </a:tr>
              <a:tr h="304800">
                <a:tc>
                  <a:txBody>
                    <a:bodyPr/>
                    <a:lstStyle>
                      <a:lvl1pPr>
                        <a:spcBef>
                          <a:spcPct val="20000"/>
                        </a:spcBef>
                        <a:defRPr>
                          <a:solidFill>
                            <a:schemeClr val="tx1"/>
                          </a:solidFill>
                          <a:latin typeface="Arial" charset="0"/>
                          <a:ea typeface="MS PGothic" charset="-128"/>
                        </a:defRPr>
                      </a:lvl1pPr>
                      <a:lvl2pPr marL="742950" indent="-285750">
                        <a:spcBef>
                          <a:spcPct val="20000"/>
                        </a:spcBef>
                        <a:defRPr>
                          <a:solidFill>
                            <a:schemeClr val="tx1"/>
                          </a:solidFill>
                          <a:latin typeface="Arial" charset="0"/>
                          <a:ea typeface="MS PGothic" charset="-128"/>
                        </a:defRPr>
                      </a:lvl2pPr>
                      <a:lvl3pPr marL="1143000" indent="-228600">
                        <a:spcBef>
                          <a:spcPct val="20000"/>
                        </a:spcBef>
                        <a:defRPr sz="1400">
                          <a:solidFill>
                            <a:schemeClr val="tx1"/>
                          </a:solidFill>
                          <a:latin typeface="Arial" charset="0"/>
                          <a:ea typeface="MS PGothic" charset="-128"/>
                        </a:defRPr>
                      </a:lvl3pPr>
                      <a:lvl4pPr marL="1600200" indent="-228600">
                        <a:spcBef>
                          <a:spcPct val="20000"/>
                        </a:spcBef>
                        <a:defRPr sz="1400">
                          <a:solidFill>
                            <a:schemeClr val="tx1"/>
                          </a:solidFill>
                          <a:latin typeface="Arial" charset="0"/>
                          <a:ea typeface="MS PGothic" charset="-128"/>
                        </a:defRPr>
                      </a:lvl4pPr>
                      <a:lvl5pPr marL="2057400" indent="-228600">
                        <a:spcBef>
                          <a:spcPct val="20000"/>
                        </a:spcBef>
                        <a:defRPr sz="1400">
                          <a:solidFill>
                            <a:schemeClr val="tx1"/>
                          </a:solidFill>
                          <a:latin typeface="Arial" charset="0"/>
                          <a:ea typeface="MS PGothic" charset="-128"/>
                        </a:defRPr>
                      </a:lvl5pPr>
                      <a:lvl6pPr marL="2514600" indent="-228600" eaLnBrk="0" fontAlgn="base" hangingPunct="0">
                        <a:spcBef>
                          <a:spcPct val="20000"/>
                        </a:spcBef>
                        <a:spcAft>
                          <a:spcPct val="0"/>
                        </a:spcAft>
                        <a:defRPr sz="1400">
                          <a:solidFill>
                            <a:schemeClr val="tx1"/>
                          </a:solidFill>
                          <a:latin typeface="Arial" charset="0"/>
                          <a:ea typeface="MS PGothic" charset="-128"/>
                        </a:defRPr>
                      </a:lvl6pPr>
                      <a:lvl7pPr marL="2971800" indent="-228600" eaLnBrk="0" fontAlgn="base" hangingPunct="0">
                        <a:spcBef>
                          <a:spcPct val="20000"/>
                        </a:spcBef>
                        <a:spcAft>
                          <a:spcPct val="0"/>
                        </a:spcAft>
                        <a:defRPr sz="1400">
                          <a:solidFill>
                            <a:schemeClr val="tx1"/>
                          </a:solidFill>
                          <a:latin typeface="Arial" charset="0"/>
                          <a:ea typeface="MS PGothic" charset="-128"/>
                        </a:defRPr>
                      </a:lvl7pPr>
                      <a:lvl8pPr marL="3429000" indent="-228600" eaLnBrk="0" fontAlgn="base" hangingPunct="0">
                        <a:spcBef>
                          <a:spcPct val="20000"/>
                        </a:spcBef>
                        <a:spcAft>
                          <a:spcPct val="0"/>
                        </a:spcAft>
                        <a:defRPr sz="1400">
                          <a:solidFill>
                            <a:schemeClr val="tx1"/>
                          </a:solidFill>
                          <a:latin typeface="Arial" charset="0"/>
                          <a:ea typeface="MS PGothic" charset="-128"/>
                        </a:defRPr>
                      </a:lvl8pPr>
                      <a:lvl9pPr marL="3886200" indent="-228600" eaLnBrk="0" fontAlgn="base" hangingPunct="0">
                        <a:spcBef>
                          <a:spcPct val="20000"/>
                        </a:spcBef>
                        <a:spcAft>
                          <a:spcPct val="0"/>
                        </a:spcAft>
                        <a:defRPr sz="1400">
                          <a:solidFill>
                            <a:schemeClr val="tx1"/>
                          </a:solidFill>
                          <a:latin typeface="Arial" charset="0"/>
                          <a:ea typeface="MS PGothic" charset="-128"/>
                        </a:defRPr>
                      </a:lvl9pPr>
                    </a:lstStyle>
                    <a:p>
                      <a:pPr marL="0" marR="0" lvl="0" indent="0" algn="l" defTabSz="914400" rtl="0" eaLnBrk="1" fontAlgn="base" latinLnBrk="0" hangingPunct="1">
                        <a:lnSpc>
                          <a:spcPct val="100000"/>
                        </a:lnSpc>
                        <a:spcBef>
                          <a:spcPct val="0"/>
                        </a:spcBef>
                        <a:spcAft>
                          <a:spcPct val="0"/>
                        </a:spcAft>
                        <a:buClr>
                          <a:srgbClr val="430467"/>
                        </a:buClr>
                        <a:buSzTx/>
                        <a:buFontTx/>
                        <a:buNone/>
                        <a:tabLst/>
                      </a:pPr>
                      <a:r>
                        <a:rPr kumimoji="0" lang="en-US" altLang="en-US" sz="1400" b="0" i="0" u="none" strike="noStrike" cap="none" normalizeH="0" baseline="0">
                          <a:ln>
                            <a:noFill/>
                          </a:ln>
                          <a:solidFill>
                            <a:schemeClr val="tx1"/>
                          </a:solidFill>
                          <a:effectLst/>
                          <a:latin typeface="Arial" charset="0"/>
                          <a:ea typeface="ＭＳ Ｐゴシック" charset="-128"/>
                        </a:rPr>
                        <a:t>x8</a:t>
                      </a:r>
                    </a:p>
                  </a:txBody>
                  <a:tcPr marT="45703" marB="45703" horzOverflow="overflow">
                    <a:lnL>
                      <a:noFill/>
                    </a:lnL>
                    <a:lnR>
                      <a:noFill/>
                    </a:lnR>
                    <a:lnT>
                      <a:noFill/>
                    </a:lnT>
                    <a:lnB>
                      <a:noFill/>
                    </a:lnB>
                    <a:lnTlToBr>
                      <a:noFill/>
                    </a:lnTlToBr>
                    <a:lnBlToTr>
                      <a:noFill/>
                    </a:lnBlToTr>
                    <a:noFill/>
                  </a:tcPr>
                </a:tc>
                <a:tc>
                  <a:txBody>
                    <a:bodyPr/>
                    <a:lstStyle>
                      <a:lvl1pPr>
                        <a:spcBef>
                          <a:spcPct val="20000"/>
                        </a:spcBef>
                        <a:defRPr>
                          <a:solidFill>
                            <a:schemeClr val="tx1"/>
                          </a:solidFill>
                          <a:latin typeface="Arial" charset="0"/>
                          <a:ea typeface="MS PGothic" charset="-128"/>
                        </a:defRPr>
                      </a:lvl1pPr>
                      <a:lvl2pPr marL="742950" indent="-285750">
                        <a:spcBef>
                          <a:spcPct val="20000"/>
                        </a:spcBef>
                        <a:defRPr>
                          <a:solidFill>
                            <a:schemeClr val="tx1"/>
                          </a:solidFill>
                          <a:latin typeface="Arial" charset="0"/>
                          <a:ea typeface="MS PGothic" charset="-128"/>
                        </a:defRPr>
                      </a:lvl2pPr>
                      <a:lvl3pPr marL="1143000" indent="-228600">
                        <a:spcBef>
                          <a:spcPct val="20000"/>
                        </a:spcBef>
                        <a:defRPr sz="1400">
                          <a:solidFill>
                            <a:schemeClr val="tx1"/>
                          </a:solidFill>
                          <a:latin typeface="Arial" charset="0"/>
                          <a:ea typeface="MS PGothic" charset="-128"/>
                        </a:defRPr>
                      </a:lvl3pPr>
                      <a:lvl4pPr marL="1600200" indent="-228600">
                        <a:spcBef>
                          <a:spcPct val="20000"/>
                        </a:spcBef>
                        <a:defRPr sz="1400">
                          <a:solidFill>
                            <a:schemeClr val="tx1"/>
                          </a:solidFill>
                          <a:latin typeface="Arial" charset="0"/>
                          <a:ea typeface="MS PGothic" charset="-128"/>
                        </a:defRPr>
                      </a:lvl4pPr>
                      <a:lvl5pPr marL="2057400" indent="-228600">
                        <a:spcBef>
                          <a:spcPct val="20000"/>
                        </a:spcBef>
                        <a:defRPr sz="1400">
                          <a:solidFill>
                            <a:schemeClr val="tx1"/>
                          </a:solidFill>
                          <a:latin typeface="Arial" charset="0"/>
                          <a:ea typeface="MS PGothic" charset="-128"/>
                        </a:defRPr>
                      </a:lvl5pPr>
                      <a:lvl6pPr marL="2514600" indent="-228600" eaLnBrk="0" fontAlgn="base" hangingPunct="0">
                        <a:spcBef>
                          <a:spcPct val="20000"/>
                        </a:spcBef>
                        <a:spcAft>
                          <a:spcPct val="0"/>
                        </a:spcAft>
                        <a:defRPr sz="1400">
                          <a:solidFill>
                            <a:schemeClr val="tx1"/>
                          </a:solidFill>
                          <a:latin typeface="Arial" charset="0"/>
                          <a:ea typeface="MS PGothic" charset="-128"/>
                        </a:defRPr>
                      </a:lvl6pPr>
                      <a:lvl7pPr marL="2971800" indent="-228600" eaLnBrk="0" fontAlgn="base" hangingPunct="0">
                        <a:spcBef>
                          <a:spcPct val="20000"/>
                        </a:spcBef>
                        <a:spcAft>
                          <a:spcPct val="0"/>
                        </a:spcAft>
                        <a:defRPr sz="1400">
                          <a:solidFill>
                            <a:schemeClr val="tx1"/>
                          </a:solidFill>
                          <a:latin typeface="Arial" charset="0"/>
                          <a:ea typeface="MS PGothic" charset="-128"/>
                        </a:defRPr>
                      </a:lvl7pPr>
                      <a:lvl8pPr marL="3429000" indent="-228600" eaLnBrk="0" fontAlgn="base" hangingPunct="0">
                        <a:spcBef>
                          <a:spcPct val="20000"/>
                        </a:spcBef>
                        <a:spcAft>
                          <a:spcPct val="0"/>
                        </a:spcAft>
                        <a:defRPr sz="1400">
                          <a:solidFill>
                            <a:schemeClr val="tx1"/>
                          </a:solidFill>
                          <a:latin typeface="Arial" charset="0"/>
                          <a:ea typeface="MS PGothic" charset="-128"/>
                        </a:defRPr>
                      </a:lvl8pPr>
                      <a:lvl9pPr marL="3886200" indent="-228600" eaLnBrk="0" fontAlgn="base" hangingPunct="0">
                        <a:spcBef>
                          <a:spcPct val="20000"/>
                        </a:spcBef>
                        <a:spcAft>
                          <a:spcPct val="0"/>
                        </a:spcAft>
                        <a:defRPr sz="1400">
                          <a:solidFill>
                            <a:schemeClr val="tx1"/>
                          </a:solidFill>
                          <a:latin typeface="Arial" charset="0"/>
                          <a:ea typeface="MS PGothic" charset="-128"/>
                        </a:defRPr>
                      </a:lvl9pPr>
                    </a:lstStyle>
                    <a:p>
                      <a:pPr marL="0" marR="0" lvl="0" indent="0" algn="l" defTabSz="914400" rtl="0" eaLnBrk="1" fontAlgn="base" latinLnBrk="0" hangingPunct="1">
                        <a:lnSpc>
                          <a:spcPct val="100000"/>
                        </a:lnSpc>
                        <a:spcBef>
                          <a:spcPct val="0"/>
                        </a:spcBef>
                        <a:spcAft>
                          <a:spcPct val="0"/>
                        </a:spcAft>
                        <a:buClr>
                          <a:srgbClr val="430467"/>
                        </a:buClr>
                        <a:buSzTx/>
                        <a:buFontTx/>
                        <a:buNone/>
                        <a:tabLst/>
                      </a:pPr>
                      <a:r>
                        <a:rPr kumimoji="0" lang="en-US" altLang="en-US" sz="1400" b="0" i="0" u="none" strike="noStrike" cap="none" normalizeH="0" baseline="0">
                          <a:ln>
                            <a:noFill/>
                          </a:ln>
                          <a:solidFill>
                            <a:schemeClr val="tx1"/>
                          </a:solidFill>
                          <a:effectLst/>
                          <a:latin typeface="Arial" charset="0"/>
                          <a:ea typeface="ＭＳ Ｐゴシック" charset="-128"/>
                        </a:rPr>
                        <a:t>2.5 GHz</a:t>
                      </a:r>
                    </a:p>
                  </a:txBody>
                  <a:tcPr marT="45703" marB="45703" horzOverflow="overflow">
                    <a:lnL>
                      <a:noFill/>
                    </a:lnL>
                    <a:lnR>
                      <a:noFill/>
                    </a:lnR>
                    <a:lnT>
                      <a:noFill/>
                    </a:lnT>
                    <a:lnB>
                      <a:noFill/>
                    </a:lnB>
                    <a:lnTlToBr>
                      <a:noFill/>
                    </a:lnTlToBr>
                    <a:lnBlToTr>
                      <a:noFill/>
                    </a:lnBlToTr>
                    <a:noFill/>
                  </a:tcPr>
                </a:tc>
                <a:tc>
                  <a:txBody>
                    <a:bodyPr/>
                    <a:lstStyle>
                      <a:lvl1pPr>
                        <a:spcBef>
                          <a:spcPct val="20000"/>
                        </a:spcBef>
                        <a:defRPr>
                          <a:solidFill>
                            <a:schemeClr val="tx1"/>
                          </a:solidFill>
                          <a:latin typeface="Arial" charset="0"/>
                          <a:ea typeface="MS PGothic" charset="-128"/>
                        </a:defRPr>
                      </a:lvl1pPr>
                      <a:lvl2pPr marL="742950" indent="-285750">
                        <a:spcBef>
                          <a:spcPct val="20000"/>
                        </a:spcBef>
                        <a:defRPr>
                          <a:solidFill>
                            <a:schemeClr val="tx1"/>
                          </a:solidFill>
                          <a:latin typeface="Arial" charset="0"/>
                          <a:ea typeface="MS PGothic" charset="-128"/>
                        </a:defRPr>
                      </a:lvl2pPr>
                      <a:lvl3pPr marL="1143000" indent="-228600">
                        <a:spcBef>
                          <a:spcPct val="20000"/>
                        </a:spcBef>
                        <a:defRPr sz="1400">
                          <a:solidFill>
                            <a:schemeClr val="tx1"/>
                          </a:solidFill>
                          <a:latin typeface="Arial" charset="0"/>
                          <a:ea typeface="MS PGothic" charset="-128"/>
                        </a:defRPr>
                      </a:lvl3pPr>
                      <a:lvl4pPr marL="1600200" indent="-228600">
                        <a:spcBef>
                          <a:spcPct val="20000"/>
                        </a:spcBef>
                        <a:defRPr sz="1400">
                          <a:solidFill>
                            <a:schemeClr val="tx1"/>
                          </a:solidFill>
                          <a:latin typeface="Arial" charset="0"/>
                          <a:ea typeface="MS PGothic" charset="-128"/>
                        </a:defRPr>
                      </a:lvl4pPr>
                      <a:lvl5pPr marL="2057400" indent="-228600">
                        <a:spcBef>
                          <a:spcPct val="20000"/>
                        </a:spcBef>
                        <a:defRPr sz="1400">
                          <a:solidFill>
                            <a:schemeClr val="tx1"/>
                          </a:solidFill>
                          <a:latin typeface="Arial" charset="0"/>
                          <a:ea typeface="MS PGothic" charset="-128"/>
                        </a:defRPr>
                      </a:lvl5pPr>
                      <a:lvl6pPr marL="2514600" indent="-228600" eaLnBrk="0" fontAlgn="base" hangingPunct="0">
                        <a:spcBef>
                          <a:spcPct val="20000"/>
                        </a:spcBef>
                        <a:spcAft>
                          <a:spcPct val="0"/>
                        </a:spcAft>
                        <a:defRPr sz="1400">
                          <a:solidFill>
                            <a:schemeClr val="tx1"/>
                          </a:solidFill>
                          <a:latin typeface="Arial" charset="0"/>
                          <a:ea typeface="MS PGothic" charset="-128"/>
                        </a:defRPr>
                      </a:lvl6pPr>
                      <a:lvl7pPr marL="2971800" indent="-228600" eaLnBrk="0" fontAlgn="base" hangingPunct="0">
                        <a:spcBef>
                          <a:spcPct val="20000"/>
                        </a:spcBef>
                        <a:spcAft>
                          <a:spcPct val="0"/>
                        </a:spcAft>
                        <a:defRPr sz="1400">
                          <a:solidFill>
                            <a:schemeClr val="tx1"/>
                          </a:solidFill>
                          <a:latin typeface="Arial" charset="0"/>
                          <a:ea typeface="MS PGothic" charset="-128"/>
                        </a:defRPr>
                      </a:lvl7pPr>
                      <a:lvl8pPr marL="3429000" indent="-228600" eaLnBrk="0" fontAlgn="base" hangingPunct="0">
                        <a:spcBef>
                          <a:spcPct val="20000"/>
                        </a:spcBef>
                        <a:spcAft>
                          <a:spcPct val="0"/>
                        </a:spcAft>
                        <a:defRPr sz="1400">
                          <a:solidFill>
                            <a:schemeClr val="tx1"/>
                          </a:solidFill>
                          <a:latin typeface="Arial" charset="0"/>
                          <a:ea typeface="MS PGothic" charset="-128"/>
                        </a:defRPr>
                      </a:lvl8pPr>
                      <a:lvl9pPr marL="3886200" indent="-228600" eaLnBrk="0" fontAlgn="base" hangingPunct="0">
                        <a:spcBef>
                          <a:spcPct val="20000"/>
                        </a:spcBef>
                        <a:spcAft>
                          <a:spcPct val="0"/>
                        </a:spcAft>
                        <a:defRPr sz="1400">
                          <a:solidFill>
                            <a:schemeClr val="tx1"/>
                          </a:solidFill>
                          <a:latin typeface="Arial" charset="0"/>
                          <a:ea typeface="MS PGothic" charset="-128"/>
                        </a:defRPr>
                      </a:lvl9pPr>
                    </a:lstStyle>
                    <a:p>
                      <a:pPr marL="0" marR="0" lvl="0" indent="0" algn="l" defTabSz="914400" rtl="0" eaLnBrk="1" fontAlgn="base" latinLnBrk="0" hangingPunct="1">
                        <a:lnSpc>
                          <a:spcPct val="100000"/>
                        </a:lnSpc>
                        <a:spcBef>
                          <a:spcPct val="0"/>
                        </a:spcBef>
                        <a:spcAft>
                          <a:spcPct val="0"/>
                        </a:spcAft>
                        <a:buClr>
                          <a:srgbClr val="430467"/>
                        </a:buClr>
                        <a:buSzTx/>
                        <a:buFontTx/>
                        <a:buNone/>
                        <a:tabLst/>
                      </a:pPr>
                      <a:r>
                        <a:rPr kumimoji="0" lang="en-US" altLang="en-US" sz="1400" b="0" i="0" u="none" strike="noStrike" cap="none" normalizeH="0" baseline="0">
                          <a:ln>
                            <a:noFill/>
                          </a:ln>
                          <a:solidFill>
                            <a:schemeClr val="tx1"/>
                          </a:solidFill>
                          <a:effectLst/>
                          <a:latin typeface="Arial" charset="0"/>
                          <a:ea typeface="ＭＳ Ｐゴシック" charset="-128"/>
                        </a:rPr>
                        <a:t>40 Gbps</a:t>
                      </a:r>
                    </a:p>
                  </a:txBody>
                  <a:tcPr marT="45703" marB="45703" horzOverflow="overflow">
                    <a:lnL>
                      <a:noFill/>
                    </a:lnL>
                    <a:lnR>
                      <a:noFill/>
                    </a:lnR>
                    <a:lnT>
                      <a:noFill/>
                    </a:lnT>
                    <a:lnB>
                      <a:noFill/>
                    </a:lnB>
                    <a:lnTlToBr>
                      <a:noFill/>
                    </a:lnTlToBr>
                    <a:lnBlToTr>
                      <a:noFill/>
                    </a:lnBlToTr>
                    <a:noFill/>
                  </a:tcPr>
                </a:tc>
                <a:tc>
                  <a:txBody>
                    <a:bodyPr/>
                    <a:lstStyle>
                      <a:lvl1pPr>
                        <a:spcBef>
                          <a:spcPct val="20000"/>
                        </a:spcBef>
                        <a:defRPr>
                          <a:solidFill>
                            <a:schemeClr val="tx1"/>
                          </a:solidFill>
                          <a:latin typeface="Arial" charset="0"/>
                          <a:ea typeface="MS PGothic" charset="-128"/>
                        </a:defRPr>
                      </a:lvl1pPr>
                      <a:lvl2pPr marL="742950" indent="-285750">
                        <a:spcBef>
                          <a:spcPct val="20000"/>
                        </a:spcBef>
                        <a:defRPr>
                          <a:solidFill>
                            <a:schemeClr val="tx1"/>
                          </a:solidFill>
                          <a:latin typeface="Arial" charset="0"/>
                          <a:ea typeface="MS PGothic" charset="-128"/>
                        </a:defRPr>
                      </a:lvl2pPr>
                      <a:lvl3pPr marL="1143000" indent="-228600">
                        <a:spcBef>
                          <a:spcPct val="20000"/>
                        </a:spcBef>
                        <a:defRPr sz="1400">
                          <a:solidFill>
                            <a:schemeClr val="tx1"/>
                          </a:solidFill>
                          <a:latin typeface="Arial" charset="0"/>
                          <a:ea typeface="MS PGothic" charset="-128"/>
                        </a:defRPr>
                      </a:lvl3pPr>
                      <a:lvl4pPr marL="1600200" indent="-228600">
                        <a:spcBef>
                          <a:spcPct val="20000"/>
                        </a:spcBef>
                        <a:defRPr sz="1400">
                          <a:solidFill>
                            <a:schemeClr val="tx1"/>
                          </a:solidFill>
                          <a:latin typeface="Arial" charset="0"/>
                          <a:ea typeface="MS PGothic" charset="-128"/>
                        </a:defRPr>
                      </a:lvl4pPr>
                      <a:lvl5pPr marL="2057400" indent="-228600">
                        <a:spcBef>
                          <a:spcPct val="20000"/>
                        </a:spcBef>
                        <a:defRPr sz="1400">
                          <a:solidFill>
                            <a:schemeClr val="tx1"/>
                          </a:solidFill>
                          <a:latin typeface="Arial" charset="0"/>
                          <a:ea typeface="MS PGothic" charset="-128"/>
                        </a:defRPr>
                      </a:lvl5pPr>
                      <a:lvl6pPr marL="2514600" indent="-228600" eaLnBrk="0" fontAlgn="base" hangingPunct="0">
                        <a:spcBef>
                          <a:spcPct val="20000"/>
                        </a:spcBef>
                        <a:spcAft>
                          <a:spcPct val="0"/>
                        </a:spcAft>
                        <a:defRPr sz="1400">
                          <a:solidFill>
                            <a:schemeClr val="tx1"/>
                          </a:solidFill>
                          <a:latin typeface="Arial" charset="0"/>
                          <a:ea typeface="MS PGothic" charset="-128"/>
                        </a:defRPr>
                      </a:lvl6pPr>
                      <a:lvl7pPr marL="2971800" indent="-228600" eaLnBrk="0" fontAlgn="base" hangingPunct="0">
                        <a:spcBef>
                          <a:spcPct val="20000"/>
                        </a:spcBef>
                        <a:spcAft>
                          <a:spcPct val="0"/>
                        </a:spcAft>
                        <a:defRPr sz="1400">
                          <a:solidFill>
                            <a:schemeClr val="tx1"/>
                          </a:solidFill>
                          <a:latin typeface="Arial" charset="0"/>
                          <a:ea typeface="MS PGothic" charset="-128"/>
                        </a:defRPr>
                      </a:lvl7pPr>
                      <a:lvl8pPr marL="3429000" indent="-228600" eaLnBrk="0" fontAlgn="base" hangingPunct="0">
                        <a:spcBef>
                          <a:spcPct val="20000"/>
                        </a:spcBef>
                        <a:spcAft>
                          <a:spcPct val="0"/>
                        </a:spcAft>
                        <a:defRPr sz="1400">
                          <a:solidFill>
                            <a:schemeClr val="tx1"/>
                          </a:solidFill>
                          <a:latin typeface="Arial" charset="0"/>
                          <a:ea typeface="MS PGothic" charset="-128"/>
                        </a:defRPr>
                      </a:lvl8pPr>
                      <a:lvl9pPr marL="3886200" indent="-228600" eaLnBrk="0" fontAlgn="base" hangingPunct="0">
                        <a:spcBef>
                          <a:spcPct val="20000"/>
                        </a:spcBef>
                        <a:spcAft>
                          <a:spcPct val="0"/>
                        </a:spcAft>
                        <a:defRPr sz="1400">
                          <a:solidFill>
                            <a:schemeClr val="tx1"/>
                          </a:solidFill>
                          <a:latin typeface="Arial" charset="0"/>
                          <a:ea typeface="MS PGothic" charset="-128"/>
                        </a:defRPr>
                      </a:lvl9pPr>
                    </a:lstStyle>
                    <a:p>
                      <a:pPr marL="0" marR="0" lvl="0" indent="0" algn="l" defTabSz="914400" rtl="0" eaLnBrk="1" fontAlgn="base" latinLnBrk="0" hangingPunct="1">
                        <a:lnSpc>
                          <a:spcPct val="100000"/>
                        </a:lnSpc>
                        <a:spcBef>
                          <a:spcPct val="0"/>
                        </a:spcBef>
                        <a:spcAft>
                          <a:spcPct val="0"/>
                        </a:spcAft>
                        <a:buClr>
                          <a:srgbClr val="430467"/>
                        </a:buClr>
                        <a:buSzTx/>
                        <a:buFontTx/>
                        <a:buNone/>
                        <a:tabLst/>
                      </a:pPr>
                      <a:r>
                        <a:rPr kumimoji="0" lang="en-US" altLang="en-US" sz="1400" b="0" i="0" u="none" strike="noStrike" cap="none" normalizeH="0" baseline="0">
                          <a:ln>
                            <a:noFill/>
                          </a:ln>
                          <a:solidFill>
                            <a:schemeClr val="tx1"/>
                          </a:solidFill>
                          <a:effectLst/>
                          <a:latin typeface="Arial" charset="0"/>
                          <a:ea typeface="ＭＳ Ｐゴシック" charset="-128"/>
                        </a:rPr>
                        <a:t>3.2 GBps</a:t>
                      </a:r>
                    </a:p>
                  </a:txBody>
                  <a:tcPr marT="45703" marB="45703" horzOverflow="overflow">
                    <a:lnL>
                      <a:noFill/>
                    </a:lnL>
                    <a:lnR>
                      <a:noFill/>
                    </a:lnR>
                    <a:lnT>
                      <a:noFill/>
                    </a:lnT>
                    <a:lnB>
                      <a:noFill/>
                    </a:lnB>
                    <a:lnTlToBr>
                      <a:noFill/>
                    </a:lnTlToBr>
                    <a:lnBlToTr>
                      <a:noFill/>
                    </a:lnBlToTr>
                    <a:noFill/>
                  </a:tcPr>
                </a:tc>
                <a:tc>
                  <a:txBody>
                    <a:bodyPr/>
                    <a:lstStyle>
                      <a:lvl1pPr>
                        <a:spcBef>
                          <a:spcPct val="20000"/>
                        </a:spcBef>
                        <a:defRPr>
                          <a:solidFill>
                            <a:schemeClr val="tx1"/>
                          </a:solidFill>
                          <a:latin typeface="Arial" charset="0"/>
                          <a:ea typeface="MS PGothic" charset="-128"/>
                        </a:defRPr>
                      </a:lvl1pPr>
                      <a:lvl2pPr marL="742950" indent="-285750">
                        <a:spcBef>
                          <a:spcPct val="20000"/>
                        </a:spcBef>
                        <a:defRPr>
                          <a:solidFill>
                            <a:schemeClr val="tx1"/>
                          </a:solidFill>
                          <a:latin typeface="Arial" charset="0"/>
                          <a:ea typeface="MS PGothic" charset="-128"/>
                        </a:defRPr>
                      </a:lvl2pPr>
                      <a:lvl3pPr marL="1143000" indent="-228600">
                        <a:spcBef>
                          <a:spcPct val="20000"/>
                        </a:spcBef>
                        <a:defRPr sz="1400">
                          <a:solidFill>
                            <a:schemeClr val="tx1"/>
                          </a:solidFill>
                          <a:latin typeface="Arial" charset="0"/>
                          <a:ea typeface="MS PGothic" charset="-128"/>
                        </a:defRPr>
                      </a:lvl3pPr>
                      <a:lvl4pPr marL="1600200" indent="-228600">
                        <a:spcBef>
                          <a:spcPct val="20000"/>
                        </a:spcBef>
                        <a:defRPr sz="1400">
                          <a:solidFill>
                            <a:schemeClr val="tx1"/>
                          </a:solidFill>
                          <a:latin typeface="Arial" charset="0"/>
                          <a:ea typeface="MS PGothic" charset="-128"/>
                        </a:defRPr>
                      </a:lvl4pPr>
                      <a:lvl5pPr marL="2057400" indent="-228600">
                        <a:spcBef>
                          <a:spcPct val="20000"/>
                        </a:spcBef>
                        <a:defRPr sz="1400">
                          <a:solidFill>
                            <a:schemeClr val="tx1"/>
                          </a:solidFill>
                          <a:latin typeface="Arial" charset="0"/>
                          <a:ea typeface="MS PGothic" charset="-128"/>
                        </a:defRPr>
                      </a:lvl5pPr>
                      <a:lvl6pPr marL="2514600" indent="-228600" eaLnBrk="0" fontAlgn="base" hangingPunct="0">
                        <a:spcBef>
                          <a:spcPct val="20000"/>
                        </a:spcBef>
                        <a:spcAft>
                          <a:spcPct val="0"/>
                        </a:spcAft>
                        <a:defRPr sz="1400">
                          <a:solidFill>
                            <a:schemeClr val="tx1"/>
                          </a:solidFill>
                          <a:latin typeface="Arial" charset="0"/>
                          <a:ea typeface="MS PGothic" charset="-128"/>
                        </a:defRPr>
                      </a:lvl6pPr>
                      <a:lvl7pPr marL="2971800" indent="-228600" eaLnBrk="0" fontAlgn="base" hangingPunct="0">
                        <a:spcBef>
                          <a:spcPct val="20000"/>
                        </a:spcBef>
                        <a:spcAft>
                          <a:spcPct val="0"/>
                        </a:spcAft>
                        <a:defRPr sz="1400">
                          <a:solidFill>
                            <a:schemeClr val="tx1"/>
                          </a:solidFill>
                          <a:latin typeface="Arial" charset="0"/>
                          <a:ea typeface="MS PGothic" charset="-128"/>
                        </a:defRPr>
                      </a:lvl7pPr>
                      <a:lvl8pPr marL="3429000" indent="-228600" eaLnBrk="0" fontAlgn="base" hangingPunct="0">
                        <a:spcBef>
                          <a:spcPct val="20000"/>
                        </a:spcBef>
                        <a:spcAft>
                          <a:spcPct val="0"/>
                        </a:spcAft>
                        <a:defRPr sz="1400">
                          <a:solidFill>
                            <a:schemeClr val="tx1"/>
                          </a:solidFill>
                          <a:latin typeface="Arial" charset="0"/>
                          <a:ea typeface="MS PGothic" charset="-128"/>
                        </a:defRPr>
                      </a:lvl8pPr>
                      <a:lvl9pPr marL="3886200" indent="-228600" eaLnBrk="0" fontAlgn="base" hangingPunct="0">
                        <a:spcBef>
                          <a:spcPct val="20000"/>
                        </a:spcBef>
                        <a:spcAft>
                          <a:spcPct val="0"/>
                        </a:spcAft>
                        <a:defRPr sz="1400">
                          <a:solidFill>
                            <a:schemeClr val="tx1"/>
                          </a:solidFill>
                          <a:latin typeface="Arial" charset="0"/>
                          <a:ea typeface="MS PGothic" charset="-128"/>
                        </a:defRPr>
                      </a:lvl9pPr>
                    </a:lstStyle>
                    <a:p>
                      <a:pPr marL="0" marR="0" lvl="0" indent="0" algn="l" defTabSz="914400" rtl="0" eaLnBrk="1" fontAlgn="base" latinLnBrk="0" hangingPunct="1">
                        <a:lnSpc>
                          <a:spcPct val="100000"/>
                        </a:lnSpc>
                        <a:spcBef>
                          <a:spcPct val="0"/>
                        </a:spcBef>
                        <a:spcAft>
                          <a:spcPct val="0"/>
                        </a:spcAft>
                        <a:buClr>
                          <a:srgbClr val="430467"/>
                        </a:buClr>
                        <a:buSzTx/>
                        <a:buFontTx/>
                        <a:buNone/>
                        <a:tabLst/>
                      </a:pPr>
                      <a:endParaRPr kumimoji="0" lang="en-US" altLang="en-US" sz="1400" b="0" i="0" u="none" strike="noStrike" cap="none" normalizeH="0" baseline="0">
                        <a:ln>
                          <a:noFill/>
                        </a:ln>
                        <a:solidFill>
                          <a:schemeClr val="tx1"/>
                        </a:solidFill>
                        <a:effectLst/>
                        <a:latin typeface="Arial" charset="0"/>
                        <a:ea typeface="ＭＳ Ｐゴシック" charset="-128"/>
                      </a:endParaRPr>
                    </a:p>
                  </a:txBody>
                  <a:tcPr marT="45703" marB="45703"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4"/>
                  </a:ext>
                </a:extLst>
              </a:tr>
              <a:tr h="304800">
                <a:tc>
                  <a:txBody>
                    <a:bodyPr/>
                    <a:lstStyle>
                      <a:lvl1pPr>
                        <a:spcBef>
                          <a:spcPct val="20000"/>
                        </a:spcBef>
                        <a:defRPr>
                          <a:solidFill>
                            <a:schemeClr val="tx1"/>
                          </a:solidFill>
                          <a:latin typeface="Arial" charset="0"/>
                          <a:ea typeface="MS PGothic" charset="-128"/>
                        </a:defRPr>
                      </a:lvl1pPr>
                      <a:lvl2pPr marL="742950" indent="-285750">
                        <a:spcBef>
                          <a:spcPct val="20000"/>
                        </a:spcBef>
                        <a:defRPr>
                          <a:solidFill>
                            <a:schemeClr val="tx1"/>
                          </a:solidFill>
                          <a:latin typeface="Arial" charset="0"/>
                          <a:ea typeface="MS PGothic" charset="-128"/>
                        </a:defRPr>
                      </a:lvl2pPr>
                      <a:lvl3pPr marL="1143000" indent="-228600">
                        <a:spcBef>
                          <a:spcPct val="20000"/>
                        </a:spcBef>
                        <a:defRPr sz="1400">
                          <a:solidFill>
                            <a:schemeClr val="tx1"/>
                          </a:solidFill>
                          <a:latin typeface="Arial" charset="0"/>
                          <a:ea typeface="MS PGothic" charset="-128"/>
                        </a:defRPr>
                      </a:lvl3pPr>
                      <a:lvl4pPr marL="1600200" indent="-228600">
                        <a:spcBef>
                          <a:spcPct val="20000"/>
                        </a:spcBef>
                        <a:defRPr sz="1400">
                          <a:solidFill>
                            <a:schemeClr val="tx1"/>
                          </a:solidFill>
                          <a:latin typeface="Arial" charset="0"/>
                          <a:ea typeface="MS PGothic" charset="-128"/>
                        </a:defRPr>
                      </a:lvl4pPr>
                      <a:lvl5pPr marL="2057400" indent="-228600">
                        <a:spcBef>
                          <a:spcPct val="20000"/>
                        </a:spcBef>
                        <a:defRPr sz="1400">
                          <a:solidFill>
                            <a:schemeClr val="tx1"/>
                          </a:solidFill>
                          <a:latin typeface="Arial" charset="0"/>
                          <a:ea typeface="MS PGothic" charset="-128"/>
                        </a:defRPr>
                      </a:lvl5pPr>
                      <a:lvl6pPr marL="2514600" indent="-228600" eaLnBrk="0" fontAlgn="base" hangingPunct="0">
                        <a:spcBef>
                          <a:spcPct val="20000"/>
                        </a:spcBef>
                        <a:spcAft>
                          <a:spcPct val="0"/>
                        </a:spcAft>
                        <a:defRPr sz="1400">
                          <a:solidFill>
                            <a:schemeClr val="tx1"/>
                          </a:solidFill>
                          <a:latin typeface="Arial" charset="0"/>
                          <a:ea typeface="MS PGothic" charset="-128"/>
                        </a:defRPr>
                      </a:lvl6pPr>
                      <a:lvl7pPr marL="2971800" indent="-228600" eaLnBrk="0" fontAlgn="base" hangingPunct="0">
                        <a:spcBef>
                          <a:spcPct val="20000"/>
                        </a:spcBef>
                        <a:spcAft>
                          <a:spcPct val="0"/>
                        </a:spcAft>
                        <a:defRPr sz="1400">
                          <a:solidFill>
                            <a:schemeClr val="tx1"/>
                          </a:solidFill>
                          <a:latin typeface="Arial" charset="0"/>
                          <a:ea typeface="MS PGothic" charset="-128"/>
                        </a:defRPr>
                      </a:lvl7pPr>
                      <a:lvl8pPr marL="3429000" indent="-228600" eaLnBrk="0" fontAlgn="base" hangingPunct="0">
                        <a:spcBef>
                          <a:spcPct val="20000"/>
                        </a:spcBef>
                        <a:spcAft>
                          <a:spcPct val="0"/>
                        </a:spcAft>
                        <a:defRPr sz="1400">
                          <a:solidFill>
                            <a:schemeClr val="tx1"/>
                          </a:solidFill>
                          <a:latin typeface="Arial" charset="0"/>
                          <a:ea typeface="MS PGothic" charset="-128"/>
                        </a:defRPr>
                      </a:lvl8pPr>
                      <a:lvl9pPr marL="3886200" indent="-228600" eaLnBrk="0" fontAlgn="base" hangingPunct="0">
                        <a:spcBef>
                          <a:spcPct val="20000"/>
                        </a:spcBef>
                        <a:spcAft>
                          <a:spcPct val="0"/>
                        </a:spcAft>
                        <a:defRPr sz="1400">
                          <a:solidFill>
                            <a:schemeClr val="tx1"/>
                          </a:solidFill>
                          <a:latin typeface="Arial" charset="0"/>
                          <a:ea typeface="MS PGothic" charset="-128"/>
                        </a:defRPr>
                      </a:lvl9pPr>
                    </a:lstStyle>
                    <a:p>
                      <a:pPr marL="0" marR="0" lvl="0" indent="0" algn="l" defTabSz="914400" rtl="0" eaLnBrk="1" fontAlgn="base" latinLnBrk="0" hangingPunct="1">
                        <a:lnSpc>
                          <a:spcPct val="100000"/>
                        </a:lnSpc>
                        <a:spcBef>
                          <a:spcPct val="0"/>
                        </a:spcBef>
                        <a:spcAft>
                          <a:spcPct val="0"/>
                        </a:spcAft>
                        <a:buClr>
                          <a:srgbClr val="430467"/>
                        </a:buClr>
                        <a:buSzTx/>
                        <a:buFontTx/>
                        <a:buNone/>
                        <a:tabLst/>
                      </a:pPr>
                      <a:r>
                        <a:rPr kumimoji="0" lang="en-US" altLang="en-US" sz="1400" b="0" i="0" u="none" strike="noStrike" cap="none" normalizeH="0" baseline="0">
                          <a:ln>
                            <a:noFill/>
                          </a:ln>
                          <a:solidFill>
                            <a:schemeClr val="tx1"/>
                          </a:solidFill>
                          <a:effectLst/>
                          <a:latin typeface="Arial" charset="0"/>
                          <a:ea typeface="ＭＳ Ｐゴシック" charset="-128"/>
                        </a:rPr>
                        <a:t>x16</a:t>
                      </a:r>
                    </a:p>
                  </a:txBody>
                  <a:tcPr marT="45703" marB="45703" horzOverflow="overflow">
                    <a:lnL>
                      <a:noFill/>
                    </a:lnL>
                    <a:lnR>
                      <a:noFill/>
                    </a:lnR>
                    <a:lnT>
                      <a:noFill/>
                    </a:lnT>
                    <a:lnB>
                      <a:noFill/>
                    </a:lnB>
                    <a:lnTlToBr>
                      <a:noFill/>
                    </a:lnTlToBr>
                    <a:lnBlToTr>
                      <a:noFill/>
                    </a:lnBlToTr>
                    <a:noFill/>
                  </a:tcPr>
                </a:tc>
                <a:tc>
                  <a:txBody>
                    <a:bodyPr/>
                    <a:lstStyle>
                      <a:lvl1pPr>
                        <a:spcBef>
                          <a:spcPct val="20000"/>
                        </a:spcBef>
                        <a:defRPr>
                          <a:solidFill>
                            <a:schemeClr val="tx1"/>
                          </a:solidFill>
                          <a:latin typeface="Arial" charset="0"/>
                          <a:ea typeface="MS PGothic" charset="-128"/>
                        </a:defRPr>
                      </a:lvl1pPr>
                      <a:lvl2pPr marL="742950" indent="-285750">
                        <a:spcBef>
                          <a:spcPct val="20000"/>
                        </a:spcBef>
                        <a:defRPr>
                          <a:solidFill>
                            <a:schemeClr val="tx1"/>
                          </a:solidFill>
                          <a:latin typeface="Arial" charset="0"/>
                          <a:ea typeface="MS PGothic" charset="-128"/>
                        </a:defRPr>
                      </a:lvl2pPr>
                      <a:lvl3pPr marL="1143000" indent="-228600">
                        <a:spcBef>
                          <a:spcPct val="20000"/>
                        </a:spcBef>
                        <a:defRPr sz="1400">
                          <a:solidFill>
                            <a:schemeClr val="tx1"/>
                          </a:solidFill>
                          <a:latin typeface="Arial" charset="0"/>
                          <a:ea typeface="MS PGothic" charset="-128"/>
                        </a:defRPr>
                      </a:lvl3pPr>
                      <a:lvl4pPr marL="1600200" indent="-228600">
                        <a:spcBef>
                          <a:spcPct val="20000"/>
                        </a:spcBef>
                        <a:defRPr sz="1400">
                          <a:solidFill>
                            <a:schemeClr val="tx1"/>
                          </a:solidFill>
                          <a:latin typeface="Arial" charset="0"/>
                          <a:ea typeface="MS PGothic" charset="-128"/>
                        </a:defRPr>
                      </a:lvl4pPr>
                      <a:lvl5pPr marL="2057400" indent="-228600">
                        <a:spcBef>
                          <a:spcPct val="20000"/>
                        </a:spcBef>
                        <a:defRPr sz="1400">
                          <a:solidFill>
                            <a:schemeClr val="tx1"/>
                          </a:solidFill>
                          <a:latin typeface="Arial" charset="0"/>
                          <a:ea typeface="MS PGothic" charset="-128"/>
                        </a:defRPr>
                      </a:lvl5pPr>
                      <a:lvl6pPr marL="2514600" indent="-228600" eaLnBrk="0" fontAlgn="base" hangingPunct="0">
                        <a:spcBef>
                          <a:spcPct val="20000"/>
                        </a:spcBef>
                        <a:spcAft>
                          <a:spcPct val="0"/>
                        </a:spcAft>
                        <a:defRPr sz="1400">
                          <a:solidFill>
                            <a:schemeClr val="tx1"/>
                          </a:solidFill>
                          <a:latin typeface="Arial" charset="0"/>
                          <a:ea typeface="MS PGothic" charset="-128"/>
                        </a:defRPr>
                      </a:lvl6pPr>
                      <a:lvl7pPr marL="2971800" indent="-228600" eaLnBrk="0" fontAlgn="base" hangingPunct="0">
                        <a:spcBef>
                          <a:spcPct val="20000"/>
                        </a:spcBef>
                        <a:spcAft>
                          <a:spcPct val="0"/>
                        </a:spcAft>
                        <a:defRPr sz="1400">
                          <a:solidFill>
                            <a:schemeClr val="tx1"/>
                          </a:solidFill>
                          <a:latin typeface="Arial" charset="0"/>
                          <a:ea typeface="MS PGothic" charset="-128"/>
                        </a:defRPr>
                      </a:lvl7pPr>
                      <a:lvl8pPr marL="3429000" indent="-228600" eaLnBrk="0" fontAlgn="base" hangingPunct="0">
                        <a:spcBef>
                          <a:spcPct val="20000"/>
                        </a:spcBef>
                        <a:spcAft>
                          <a:spcPct val="0"/>
                        </a:spcAft>
                        <a:defRPr sz="1400">
                          <a:solidFill>
                            <a:schemeClr val="tx1"/>
                          </a:solidFill>
                          <a:latin typeface="Arial" charset="0"/>
                          <a:ea typeface="MS PGothic" charset="-128"/>
                        </a:defRPr>
                      </a:lvl8pPr>
                      <a:lvl9pPr marL="3886200" indent="-228600" eaLnBrk="0" fontAlgn="base" hangingPunct="0">
                        <a:spcBef>
                          <a:spcPct val="20000"/>
                        </a:spcBef>
                        <a:spcAft>
                          <a:spcPct val="0"/>
                        </a:spcAft>
                        <a:defRPr sz="1400">
                          <a:solidFill>
                            <a:schemeClr val="tx1"/>
                          </a:solidFill>
                          <a:latin typeface="Arial" charset="0"/>
                          <a:ea typeface="MS PGothic" charset="-128"/>
                        </a:defRPr>
                      </a:lvl9pPr>
                    </a:lstStyle>
                    <a:p>
                      <a:pPr marL="0" marR="0" lvl="0" indent="0" algn="l" defTabSz="914400" rtl="0" eaLnBrk="1" fontAlgn="base" latinLnBrk="0" hangingPunct="1">
                        <a:lnSpc>
                          <a:spcPct val="100000"/>
                        </a:lnSpc>
                        <a:spcBef>
                          <a:spcPct val="0"/>
                        </a:spcBef>
                        <a:spcAft>
                          <a:spcPct val="0"/>
                        </a:spcAft>
                        <a:buClr>
                          <a:srgbClr val="430467"/>
                        </a:buClr>
                        <a:buSzTx/>
                        <a:buFontTx/>
                        <a:buNone/>
                        <a:tabLst/>
                      </a:pPr>
                      <a:r>
                        <a:rPr kumimoji="0" lang="en-US" altLang="en-US" sz="1400" b="0" i="0" u="none" strike="noStrike" cap="none" normalizeH="0" baseline="0">
                          <a:ln>
                            <a:noFill/>
                          </a:ln>
                          <a:solidFill>
                            <a:schemeClr val="tx1"/>
                          </a:solidFill>
                          <a:effectLst/>
                          <a:latin typeface="Arial" charset="0"/>
                          <a:ea typeface="ＭＳ Ｐゴシック" charset="-128"/>
                        </a:rPr>
                        <a:t>2.5 GHz</a:t>
                      </a:r>
                    </a:p>
                  </a:txBody>
                  <a:tcPr marT="45703" marB="45703" horzOverflow="overflow">
                    <a:lnL>
                      <a:noFill/>
                    </a:lnL>
                    <a:lnR>
                      <a:noFill/>
                    </a:lnR>
                    <a:lnT>
                      <a:noFill/>
                    </a:lnT>
                    <a:lnB>
                      <a:noFill/>
                    </a:lnB>
                    <a:lnTlToBr>
                      <a:noFill/>
                    </a:lnTlToBr>
                    <a:lnBlToTr>
                      <a:noFill/>
                    </a:lnBlToTr>
                    <a:noFill/>
                  </a:tcPr>
                </a:tc>
                <a:tc>
                  <a:txBody>
                    <a:bodyPr/>
                    <a:lstStyle>
                      <a:lvl1pPr>
                        <a:spcBef>
                          <a:spcPct val="20000"/>
                        </a:spcBef>
                        <a:defRPr>
                          <a:solidFill>
                            <a:schemeClr val="tx1"/>
                          </a:solidFill>
                          <a:latin typeface="Arial" charset="0"/>
                          <a:ea typeface="MS PGothic" charset="-128"/>
                        </a:defRPr>
                      </a:lvl1pPr>
                      <a:lvl2pPr marL="742950" indent="-285750">
                        <a:spcBef>
                          <a:spcPct val="20000"/>
                        </a:spcBef>
                        <a:defRPr>
                          <a:solidFill>
                            <a:schemeClr val="tx1"/>
                          </a:solidFill>
                          <a:latin typeface="Arial" charset="0"/>
                          <a:ea typeface="MS PGothic" charset="-128"/>
                        </a:defRPr>
                      </a:lvl2pPr>
                      <a:lvl3pPr marL="1143000" indent="-228600">
                        <a:spcBef>
                          <a:spcPct val="20000"/>
                        </a:spcBef>
                        <a:defRPr sz="1400">
                          <a:solidFill>
                            <a:schemeClr val="tx1"/>
                          </a:solidFill>
                          <a:latin typeface="Arial" charset="0"/>
                          <a:ea typeface="MS PGothic" charset="-128"/>
                        </a:defRPr>
                      </a:lvl3pPr>
                      <a:lvl4pPr marL="1600200" indent="-228600">
                        <a:spcBef>
                          <a:spcPct val="20000"/>
                        </a:spcBef>
                        <a:defRPr sz="1400">
                          <a:solidFill>
                            <a:schemeClr val="tx1"/>
                          </a:solidFill>
                          <a:latin typeface="Arial" charset="0"/>
                          <a:ea typeface="MS PGothic" charset="-128"/>
                        </a:defRPr>
                      </a:lvl4pPr>
                      <a:lvl5pPr marL="2057400" indent="-228600">
                        <a:spcBef>
                          <a:spcPct val="20000"/>
                        </a:spcBef>
                        <a:defRPr sz="1400">
                          <a:solidFill>
                            <a:schemeClr val="tx1"/>
                          </a:solidFill>
                          <a:latin typeface="Arial" charset="0"/>
                          <a:ea typeface="MS PGothic" charset="-128"/>
                        </a:defRPr>
                      </a:lvl5pPr>
                      <a:lvl6pPr marL="2514600" indent="-228600" eaLnBrk="0" fontAlgn="base" hangingPunct="0">
                        <a:spcBef>
                          <a:spcPct val="20000"/>
                        </a:spcBef>
                        <a:spcAft>
                          <a:spcPct val="0"/>
                        </a:spcAft>
                        <a:defRPr sz="1400">
                          <a:solidFill>
                            <a:schemeClr val="tx1"/>
                          </a:solidFill>
                          <a:latin typeface="Arial" charset="0"/>
                          <a:ea typeface="MS PGothic" charset="-128"/>
                        </a:defRPr>
                      </a:lvl6pPr>
                      <a:lvl7pPr marL="2971800" indent="-228600" eaLnBrk="0" fontAlgn="base" hangingPunct="0">
                        <a:spcBef>
                          <a:spcPct val="20000"/>
                        </a:spcBef>
                        <a:spcAft>
                          <a:spcPct val="0"/>
                        </a:spcAft>
                        <a:defRPr sz="1400">
                          <a:solidFill>
                            <a:schemeClr val="tx1"/>
                          </a:solidFill>
                          <a:latin typeface="Arial" charset="0"/>
                          <a:ea typeface="MS PGothic" charset="-128"/>
                        </a:defRPr>
                      </a:lvl7pPr>
                      <a:lvl8pPr marL="3429000" indent="-228600" eaLnBrk="0" fontAlgn="base" hangingPunct="0">
                        <a:spcBef>
                          <a:spcPct val="20000"/>
                        </a:spcBef>
                        <a:spcAft>
                          <a:spcPct val="0"/>
                        </a:spcAft>
                        <a:defRPr sz="1400">
                          <a:solidFill>
                            <a:schemeClr val="tx1"/>
                          </a:solidFill>
                          <a:latin typeface="Arial" charset="0"/>
                          <a:ea typeface="MS PGothic" charset="-128"/>
                        </a:defRPr>
                      </a:lvl8pPr>
                      <a:lvl9pPr marL="3886200" indent="-228600" eaLnBrk="0" fontAlgn="base" hangingPunct="0">
                        <a:spcBef>
                          <a:spcPct val="20000"/>
                        </a:spcBef>
                        <a:spcAft>
                          <a:spcPct val="0"/>
                        </a:spcAft>
                        <a:defRPr sz="1400">
                          <a:solidFill>
                            <a:schemeClr val="tx1"/>
                          </a:solidFill>
                          <a:latin typeface="Arial" charset="0"/>
                          <a:ea typeface="MS PGothic" charset="-128"/>
                        </a:defRPr>
                      </a:lvl9pPr>
                    </a:lstStyle>
                    <a:p>
                      <a:pPr marL="0" marR="0" lvl="0" indent="0" algn="l" defTabSz="914400" rtl="0" eaLnBrk="1" fontAlgn="base" latinLnBrk="0" hangingPunct="1">
                        <a:lnSpc>
                          <a:spcPct val="100000"/>
                        </a:lnSpc>
                        <a:spcBef>
                          <a:spcPct val="0"/>
                        </a:spcBef>
                        <a:spcAft>
                          <a:spcPct val="0"/>
                        </a:spcAft>
                        <a:buClr>
                          <a:srgbClr val="430467"/>
                        </a:buClr>
                        <a:buSzTx/>
                        <a:buFontTx/>
                        <a:buNone/>
                        <a:tabLst/>
                      </a:pPr>
                      <a:r>
                        <a:rPr kumimoji="0" lang="en-US" altLang="en-US" sz="1400" b="0" i="0" u="none" strike="noStrike" cap="none" normalizeH="0" baseline="0">
                          <a:ln>
                            <a:noFill/>
                          </a:ln>
                          <a:solidFill>
                            <a:schemeClr val="tx1"/>
                          </a:solidFill>
                          <a:effectLst/>
                          <a:latin typeface="Arial" charset="0"/>
                          <a:ea typeface="ＭＳ Ｐゴシック" charset="-128"/>
                        </a:rPr>
                        <a:t>80 Gbps</a:t>
                      </a:r>
                    </a:p>
                  </a:txBody>
                  <a:tcPr marT="45703" marB="45703" horzOverflow="overflow">
                    <a:lnL>
                      <a:noFill/>
                    </a:lnL>
                    <a:lnR>
                      <a:noFill/>
                    </a:lnR>
                    <a:lnT>
                      <a:noFill/>
                    </a:lnT>
                    <a:lnB>
                      <a:noFill/>
                    </a:lnB>
                    <a:lnTlToBr>
                      <a:noFill/>
                    </a:lnTlToBr>
                    <a:lnBlToTr>
                      <a:noFill/>
                    </a:lnBlToTr>
                    <a:noFill/>
                  </a:tcPr>
                </a:tc>
                <a:tc>
                  <a:txBody>
                    <a:bodyPr/>
                    <a:lstStyle>
                      <a:lvl1pPr>
                        <a:spcBef>
                          <a:spcPct val="20000"/>
                        </a:spcBef>
                        <a:defRPr>
                          <a:solidFill>
                            <a:schemeClr val="tx1"/>
                          </a:solidFill>
                          <a:latin typeface="Arial" charset="0"/>
                          <a:ea typeface="MS PGothic" charset="-128"/>
                        </a:defRPr>
                      </a:lvl1pPr>
                      <a:lvl2pPr marL="742950" indent="-285750">
                        <a:spcBef>
                          <a:spcPct val="20000"/>
                        </a:spcBef>
                        <a:defRPr>
                          <a:solidFill>
                            <a:schemeClr val="tx1"/>
                          </a:solidFill>
                          <a:latin typeface="Arial" charset="0"/>
                          <a:ea typeface="MS PGothic" charset="-128"/>
                        </a:defRPr>
                      </a:lvl2pPr>
                      <a:lvl3pPr marL="1143000" indent="-228600">
                        <a:spcBef>
                          <a:spcPct val="20000"/>
                        </a:spcBef>
                        <a:defRPr sz="1400">
                          <a:solidFill>
                            <a:schemeClr val="tx1"/>
                          </a:solidFill>
                          <a:latin typeface="Arial" charset="0"/>
                          <a:ea typeface="MS PGothic" charset="-128"/>
                        </a:defRPr>
                      </a:lvl3pPr>
                      <a:lvl4pPr marL="1600200" indent="-228600">
                        <a:spcBef>
                          <a:spcPct val="20000"/>
                        </a:spcBef>
                        <a:defRPr sz="1400">
                          <a:solidFill>
                            <a:schemeClr val="tx1"/>
                          </a:solidFill>
                          <a:latin typeface="Arial" charset="0"/>
                          <a:ea typeface="MS PGothic" charset="-128"/>
                        </a:defRPr>
                      </a:lvl4pPr>
                      <a:lvl5pPr marL="2057400" indent="-228600">
                        <a:spcBef>
                          <a:spcPct val="20000"/>
                        </a:spcBef>
                        <a:defRPr sz="1400">
                          <a:solidFill>
                            <a:schemeClr val="tx1"/>
                          </a:solidFill>
                          <a:latin typeface="Arial" charset="0"/>
                          <a:ea typeface="MS PGothic" charset="-128"/>
                        </a:defRPr>
                      </a:lvl5pPr>
                      <a:lvl6pPr marL="2514600" indent="-228600" eaLnBrk="0" fontAlgn="base" hangingPunct="0">
                        <a:spcBef>
                          <a:spcPct val="20000"/>
                        </a:spcBef>
                        <a:spcAft>
                          <a:spcPct val="0"/>
                        </a:spcAft>
                        <a:defRPr sz="1400">
                          <a:solidFill>
                            <a:schemeClr val="tx1"/>
                          </a:solidFill>
                          <a:latin typeface="Arial" charset="0"/>
                          <a:ea typeface="MS PGothic" charset="-128"/>
                        </a:defRPr>
                      </a:lvl6pPr>
                      <a:lvl7pPr marL="2971800" indent="-228600" eaLnBrk="0" fontAlgn="base" hangingPunct="0">
                        <a:spcBef>
                          <a:spcPct val="20000"/>
                        </a:spcBef>
                        <a:spcAft>
                          <a:spcPct val="0"/>
                        </a:spcAft>
                        <a:defRPr sz="1400">
                          <a:solidFill>
                            <a:schemeClr val="tx1"/>
                          </a:solidFill>
                          <a:latin typeface="Arial" charset="0"/>
                          <a:ea typeface="MS PGothic" charset="-128"/>
                        </a:defRPr>
                      </a:lvl7pPr>
                      <a:lvl8pPr marL="3429000" indent="-228600" eaLnBrk="0" fontAlgn="base" hangingPunct="0">
                        <a:spcBef>
                          <a:spcPct val="20000"/>
                        </a:spcBef>
                        <a:spcAft>
                          <a:spcPct val="0"/>
                        </a:spcAft>
                        <a:defRPr sz="1400">
                          <a:solidFill>
                            <a:schemeClr val="tx1"/>
                          </a:solidFill>
                          <a:latin typeface="Arial" charset="0"/>
                          <a:ea typeface="MS PGothic" charset="-128"/>
                        </a:defRPr>
                      </a:lvl8pPr>
                      <a:lvl9pPr marL="3886200" indent="-228600" eaLnBrk="0" fontAlgn="base" hangingPunct="0">
                        <a:spcBef>
                          <a:spcPct val="20000"/>
                        </a:spcBef>
                        <a:spcAft>
                          <a:spcPct val="0"/>
                        </a:spcAft>
                        <a:defRPr sz="1400">
                          <a:solidFill>
                            <a:schemeClr val="tx1"/>
                          </a:solidFill>
                          <a:latin typeface="Arial" charset="0"/>
                          <a:ea typeface="MS PGothic" charset="-128"/>
                        </a:defRPr>
                      </a:lvl9pPr>
                    </a:lstStyle>
                    <a:p>
                      <a:pPr marL="0" marR="0" lvl="0" indent="0" algn="l" defTabSz="914400" rtl="0" eaLnBrk="1" fontAlgn="base" latinLnBrk="0" hangingPunct="1">
                        <a:lnSpc>
                          <a:spcPct val="100000"/>
                        </a:lnSpc>
                        <a:spcBef>
                          <a:spcPct val="0"/>
                        </a:spcBef>
                        <a:spcAft>
                          <a:spcPct val="0"/>
                        </a:spcAft>
                        <a:buClr>
                          <a:srgbClr val="430467"/>
                        </a:buClr>
                        <a:buSzTx/>
                        <a:buFontTx/>
                        <a:buNone/>
                        <a:tabLst/>
                      </a:pPr>
                      <a:r>
                        <a:rPr kumimoji="0" lang="en-US" altLang="en-US" sz="1400" b="0" i="0" u="none" strike="noStrike" cap="none" normalizeH="0" baseline="0">
                          <a:ln>
                            <a:noFill/>
                          </a:ln>
                          <a:solidFill>
                            <a:schemeClr val="tx1"/>
                          </a:solidFill>
                          <a:effectLst/>
                          <a:latin typeface="Arial" charset="0"/>
                          <a:ea typeface="ＭＳ Ｐゴシック" charset="-128"/>
                        </a:rPr>
                        <a:t>6.4 GBps</a:t>
                      </a:r>
                    </a:p>
                  </a:txBody>
                  <a:tcPr marT="45703" marB="45703" horzOverflow="overflow">
                    <a:lnL>
                      <a:noFill/>
                    </a:lnL>
                    <a:lnR>
                      <a:noFill/>
                    </a:lnR>
                    <a:lnT>
                      <a:noFill/>
                    </a:lnT>
                    <a:lnB>
                      <a:noFill/>
                    </a:lnB>
                    <a:lnTlToBr>
                      <a:noFill/>
                    </a:lnTlToBr>
                    <a:lnBlToTr>
                      <a:noFill/>
                    </a:lnBlToTr>
                    <a:noFill/>
                  </a:tcPr>
                </a:tc>
                <a:tc>
                  <a:txBody>
                    <a:bodyPr/>
                    <a:lstStyle>
                      <a:lvl1pPr>
                        <a:spcBef>
                          <a:spcPct val="20000"/>
                        </a:spcBef>
                        <a:defRPr>
                          <a:solidFill>
                            <a:schemeClr val="tx1"/>
                          </a:solidFill>
                          <a:latin typeface="Arial" charset="0"/>
                          <a:ea typeface="MS PGothic" charset="-128"/>
                        </a:defRPr>
                      </a:lvl1pPr>
                      <a:lvl2pPr marL="742950" indent="-285750">
                        <a:spcBef>
                          <a:spcPct val="20000"/>
                        </a:spcBef>
                        <a:defRPr>
                          <a:solidFill>
                            <a:schemeClr val="tx1"/>
                          </a:solidFill>
                          <a:latin typeface="Arial" charset="0"/>
                          <a:ea typeface="MS PGothic" charset="-128"/>
                        </a:defRPr>
                      </a:lvl2pPr>
                      <a:lvl3pPr marL="1143000" indent="-228600">
                        <a:spcBef>
                          <a:spcPct val="20000"/>
                        </a:spcBef>
                        <a:defRPr sz="1400">
                          <a:solidFill>
                            <a:schemeClr val="tx1"/>
                          </a:solidFill>
                          <a:latin typeface="Arial" charset="0"/>
                          <a:ea typeface="MS PGothic" charset="-128"/>
                        </a:defRPr>
                      </a:lvl3pPr>
                      <a:lvl4pPr marL="1600200" indent="-228600">
                        <a:spcBef>
                          <a:spcPct val="20000"/>
                        </a:spcBef>
                        <a:defRPr sz="1400">
                          <a:solidFill>
                            <a:schemeClr val="tx1"/>
                          </a:solidFill>
                          <a:latin typeface="Arial" charset="0"/>
                          <a:ea typeface="MS PGothic" charset="-128"/>
                        </a:defRPr>
                      </a:lvl4pPr>
                      <a:lvl5pPr marL="2057400" indent="-228600">
                        <a:spcBef>
                          <a:spcPct val="20000"/>
                        </a:spcBef>
                        <a:defRPr sz="1400">
                          <a:solidFill>
                            <a:schemeClr val="tx1"/>
                          </a:solidFill>
                          <a:latin typeface="Arial" charset="0"/>
                          <a:ea typeface="MS PGothic" charset="-128"/>
                        </a:defRPr>
                      </a:lvl5pPr>
                      <a:lvl6pPr marL="2514600" indent="-228600" eaLnBrk="0" fontAlgn="base" hangingPunct="0">
                        <a:spcBef>
                          <a:spcPct val="20000"/>
                        </a:spcBef>
                        <a:spcAft>
                          <a:spcPct val="0"/>
                        </a:spcAft>
                        <a:defRPr sz="1400">
                          <a:solidFill>
                            <a:schemeClr val="tx1"/>
                          </a:solidFill>
                          <a:latin typeface="Arial" charset="0"/>
                          <a:ea typeface="MS PGothic" charset="-128"/>
                        </a:defRPr>
                      </a:lvl6pPr>
                      <a:lvl7pPr marL="2971800" indent="-228600" eaLnBrk="0" fontAlgn="base" hangingPunct="0">
                        <a:spcBef>
                          <a:spcPct val="20000"/>
                        </a:spcBef>
                        <a:spcAft>
                          <a:spcPct val="0"/>
                        </a:spcAft>
                        <a:defRPr sz="1400">
                          <a:solidFill>
                            <a:schemeClr val="tx1"/>
                          </a:solidFill>
                          <a:latin typeface="Arial" charset="0"/>
                          <a:ea typeface="MS PGothic" charset="-128"/>
                        </a:defRPr>
                      </a:lvl7pPr>
                      <a:lvl8pPr marL="3429000" indent="-228600" eaLnBrk="0" fontAlgn="base" hangingPunct="0">
                        <a:spcBef>
                          <a:spcPct val="20000"/>
                        </a:spcBef>
                        <a:spcAft>
                          <a:spcPct val="0"/>
                        </a:spcAft>
                        <a:defRPr sz="1400">
                          <a:solidFill>
                            <a:schemeClr val="tx1"/>
                          </a:solidFill>
                          <a:latin typeface="Arial" charset="0"/>
                          <a:ea typeface="MS PGothic" charset="-128"/>
                        </a:defRPr>
                      </a:lvl8pPr>
                      <a:lvl9pPr marL="3886200" indent="-228600" eaLnBrk="0" fontAlgn="base" hangingPunct="0">
                        <a:spcBef>
                          <a:spcPct val="20000"/>
                        </a:spcBef>
                        <a:spcAft>
                          <a:spcPct val="0"/>
                        </a:spcAft>
                        <a:defRPr sz="1400">
                          <a:solidFill>
                            <a:schemeClr val="tx1"/>
                          </a:solidFill>
                          <a:latin typeface="Arial" charset="0"/>
                          <a:ea typeface="MS PGothic" charset="-128"/>
                        </a:defRPr>
                      </a:lvl9pPr>
                    </a:lstStyle>
                    <a:p>
                      <a:pPr marL="0" marR="0" lvl="0" indent="0" algn="l" defTabSz="914400" rtl="0" eaLnBrk="1" fontAlgn="base" latinLnBrk="0" hangingPunct="1">
                        <a:lnSpc>
                          <a:spcPct val="100000"/>
                        </a:lnSpc>
                        <a:spcBef>
                          <a:spcPct val="0"/>
                        </a:spcBef>
                        <a:spcAft>
                          <a:spcPct val="0"/>
                        </a:spcAft>
                        <a:buClr>
                          <a:srgbClr val="430467"/>
                        </a:buClr>
                        <a:buSzTx/>
                        <a:buFontTx/>
                        <a:buNone/>
                        <a:tabLst/>
                      </a:pPr>
                      <a:r>
                        <a:rPr kumimoji="0" lang="en-US" altLang="en-US" sz="1400" b="0" i="0" u="none" strike="noStrike" cap="none" normalizeH="0" baseline="0" dirty="0">
                          <a:ln>
                            <a:noFill/>
                          </a:ln>
                          <a:solidFill>
                            <a:schemeClr val="tx1"/>
                          </a:solidFill>
                          <a:effectLst/>
                          <a:latin typeface="Arial" charset="0"/>
                          <a:ea typeface="ＭＳ Ｐゴシック" charset="-128"/>
                        </a:rPr>
                        <a:t>Graphics adapters</a:t>
                      </a:r>
                    </a:p>
                  </a:txBody>
                  <a:tcPr marT="45703" marB="45703"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5"/>
                  </a:ext>
                </a:extLst>
              </a:tr>
            </a:tbl>
          </a:graphicData>
        </a:graphic>
      </p:graphicFrame>
      <p:pic>
        <p:nvPicPr>
          <p:cNvPr id="57377"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91000" y="4925220"/>
            <a:ext cx="2057400" cy="1779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78"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96932" y="4157663"/>
            <a:ext cx="2862263" cy="2700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79" name="Picture 4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5805" y="5004595"/>
            <a:ext cx="2506663" cy="170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a:extLst>
              <a:ext uri="{FF2B5EF4-FFF2-40B4-BE49-F238E27FC236}">
                <a16:creationId xmlns:a16="http://schemas.microsoft.com/office/drawing/2014/main" id="{770AC411-E997-4119-BE2C-CE307805F03A}"/>
              </a:ext>
            </a:extLst>
          </p:cNvPr>
          <p:cNvSpPr txBox="1"/>
          <p:nvPr/>
        </p:nvSpPr>
        <p:spPr>
          <a:xfrm>
            <a:off x="1039446" y="3618523"/>
            <a:ext cx="10079362" cy="646331"/>
          </a:xfrm>
          <a:prstGeom prst="rect">
            <a:avLst/>
          </a:prstGeom>
          <a:noFill/>
        </p:spPr>
        <p:txBody>
          <a:bodyPr wrap="none" rtlCol="0">
            <a:spAutoFit/>
          </a:bodyPr>
          <a:lstStyle/>
          <a:p>
            <a:r>
              <a:rPr lang="en-GB" dirty="0"/>
              <a:t>Version 5(2019) has an x16 speed of 63GB/s, version 6 (planned for 2021) has 126.03GB/s planned at x16 </a:t>
            </a:r>
          </a:p>
          <a:p>
            <a:r>
              <a:rPr lang="en-GB" dirty="0"/>
              <a:t>(divide by 2 for full duplex)</a:t>
            </a:r>
          </a:p>
        </p:txBody>
      </p:sp>
    </p:spTree>
    <p:extLst>
      <p:ext uri="{BB962C8B-B14F-4D97-AF65-F5344CB8AC3E}">
        <p14:creationId xmlns:p14="http://schemas.microsoft.com/office/powerpoint/2010/main" val="70435787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itle 2"/>
          <p:cNvSpPr txBox="1">
            <a:spLocks/>
          </p:cNvSpPr>
          <p:nvPr/>
        </p:nvSpPr>
        <p:spPr>
          <a:xfrm>
            <a:off x="1533525" y="-9525"/>
            <a:ext cx="8763000" cy="561975"/>
          </a:xfrm>
          <a:prstGeom prst="rect">
            <a:avLst/>
          </a:prstGeom>
        </p:spPr>
        <p:txBody>
          <a:bodyPr/>
          <a:lstStyle>
            <a:lvl1pPr algn="l" rtl="0" eaLnBrk="0" fontAlgn="base" hangingPunct="0">
              <a:spcBef>
                <a:spcPct val="0"/>
              </a:spcBef>
              <a:spcAft>
                <a:spcPct val="0"/>
              </a:spcAft>
              <a:defRPr sz="3400" b="1">
                <a:solidFill>
                  <a:srgbClr val="B30838"/>
                </a:solidFill>
                <a:latin typeface="+mj-lt"/>
                <a:ea typeface="MS PGothic" panose="020B0600070205080204" pitchFamily="34" charset="-128"/>
                <a:cs typeface="MS PGothic" charset="0"/>
              </a:defRPr>
            </a:lvl1pPr>
            <a:lvl2pPr algn="l" rtl="0" eaLnBrk="0" fontAlgn="base" hangingPunct="0">
              <a:spcBef>
                <a:spcPct val="0"/>
              </a:spcBef>
              <a:spcAft>
                <a:spcPct val="0"/>
              </a:spcAft>
              <a:defRPr sz="3400" b="1">
                <a:solidFill>
                  <a:srgbClr val="B30838"/>
                </a:solidFill>
                <a:latin typeface="Arial" charset="0"/>
                <a:ea typeface="MS PGothic" panose="020B0600070205080204" pitchFamily="34" charset="-128"/>
                <a:cs typeface="MS PGothic" charset="0"/>
              </a:defRPr>
            </a:lvl2pPr>
            <a:lvl3pPr algn="l" rtl="0" eaLnBrk="0" fontAlgn="base" hangingPunct="0">
              <a:spcBef>
                <a:spcPct val="0"/>
              </a:spcBef>
              <a:spcAft>
                <a:spcPct val="0"/>
              </a:spcAft>
              <a:defRPr sz="3400" b="1">
                <a:solidFill>
                  <a:srgbClr val="B30838"/>
                </a:solidFill>
                <a:latin typeface="Arial" charset="0"/>
                <a:ea typeface="MS PGothic" panose="020B0600070205080204" pitchFamily="34" charset="-128"/>
                <a:cs typeface="MS PGothic" charset="0"/>
              </a:defRPr>
            </a:lvl3pPr>
            <a:lvl4pPr algn="l" rtl="0" eaLnBrk="0" fontAlgn="base" hangingPunct="0">
              <a:spcBef>
                <a:spcPct val="0"/>
              </a:spcBef>
              <a:spcAft>
                <a:spcPct val="0"/>
              </a:spcAft>
              <a:defRPr sz="3400" b="1">
                <a:solidFill>
                  <a:srgbClr val="B30838"/>
                </a:solidFill>
                <a:latin typeface="Arial" charset="0"/>
                <a:ea typeface="MS PGothic" panose="020B0600070205080204" pitchFamily="34" charset="-128"/>
                <a:cs typeface="MS PGothic" charset="0"/>
              </a:defRPr>
            </a:lvl4pPr>
            <a:lvl5pPr algn="l" rtl="0" eaLnBrk="0" fontAlgn="base" hangingPunct="0">
              <a:spcBef>
                <a:spcPct val="0"/>
              </a:spcBef>
              <a:spcAft>
                <a:spcPct val="0"/>
              </a:spcAft>
              <a:defRPr sz="3400" b="1">
                <a:solidFill>
                  <a:srgbClr val="B30838"/>
                </a:solidFill>
                <a:latin typeface="Arial" charset="0"/>
                <a:ea typeface="MS PGothic" panose="020B0600070205080204" pitchFamily="34" charset="-128"/>
                <a:cs typeface="MS PGothic" charset="0"/>
              </a:defRPr>
            </a:lvl5pPr>
            <a:lvl6pPr marL="457200" algn="l" rtl="0" fontAlgn="base">
              <a:spcBef>
                <a:spcPct val="0"/>
              </a:spcBef>
              <a:spcAft>
                <a:spcPct val="0"/>
              </a:spcAft>
              <a:defRPr sz="3400" b="1">
                <a:solidFill>
                  <a:schemeClr val="accent1"/>
                </a:solidFill>
                <a:latin typeface="Arial" charset="0"/>
                <a:ea typeface="ＭＳ Ｐゴシック" charset="-128"/>
              </a:defRPr>
            </a:lvl6pPr>
            <a:lvl7pPr marL="914400" algn="l" rtl="0" fontAlgn="base">
              <a:spcBef>
                <a:spcPct val="0"/>
              </a:spcBef>
              <a:spcAft>
                <a:spcPct val="0"/>
              </a:spcAft>
              <a:defRPr sz="3400" b="1">
                <a:solidFill>
                  <a:schemeClr val="accent1"/>
                </a:solidFill>
                <a:latin typeface="Arial" charset="0"/>
                <a:ea typeface="ＭＳ Ｐゴシック" charset="-128"/>
              </a:defRPr>
            </a:lvl7pPr>
            <a:lvl8pPr marL="1371600" algn="l" rtl="0" fontAlgn="base">
              <a:spcBef>
                <a:spcPct val="0"/>
              </a:spcBef>
              <a:spcAft>
                <a:spcPct val="0"/>
              </a:spcAft>
              <a:defRPr sz="3400" b="1">
                <a:solidFill>
                  <a:schemeClr val="accent1"/>
                </a:solidFill>
                <a:latin typeface="Arial" charset="0"/>
                <a:ea typeface="ＭＳ Ｐゴシック" charset="-128"/>
              </a:defRPr>
            </a:lvl8pPr>
            <a:lvl9pPr marL="1828800" algn="l" rtl="0" fontAlgn="base">
              <a:spcBef>
                <a:spcPct val="0"/>
              </a:spcBef>
              <a:spcAft>
                <a:spcPct val="0"/>
              </a:spcAft>
              <a:defRPr sz="3400" b="1">
                <a:solidFill>
                  <a:schemeClr val="accent1"/>
                </a:solidFill>
                <a:latin typeface="Arial" charset="0"/>
                <a:ea typeface="ＭＳ Ｐゴシック" charset="-128"/>
              </a:defRPr>
            </a:lvl9pPr>
          </a:lstStyle>
          <a:p>
            <a:pPr>
              <a:defRPr/>
            </a:pPr>
            <a:r>
              <a:rPr lang="en-US" kern="0" dirty="0"/>
              <a:t>PCI-X (replaced in 2004 by PCI express, previous slide)</a:t>
            </a:r>
          </a:p>
        </p:txBody>
      </p:sp>
      <p:graphicFrame>
        <p:nvGraphicFramePr>
          <p:cNvPr id="33" name="Content Placeholder 4"/>
          <p:cNvGraphicFramePr>
            <a:graphicFrameLocks noGrp="1"/>
          </p:cNvGraphicFramePr>
          <p:nvPr/>
        </p:nvGraphicFramePr>
        <p:xfrm>
          <a:off x="2066925" y="857251"/>
          <a:ext cx="7924800" cy="2692599"/>
        </p:xfrm>
        <a:graphic>
          <a:graphicData uri="http://schemas.openxmlformats.org/drawingml/2006/table">
            <a:tbl>
              <a:tblPr/>
              <a:tblGrid>
                <a:gridCol w="914400">
                  <a:extLst>
                    <a:ext uri="{9D8B030D-6E8A-4147-A177-3AD203B41FA5}">
                      <a16:colId xmlns:a16="http://schemas.microsoft.com/office/drawing/2014/main" val="20000"/>
                    </a:ext>
                  </a:extLst>
                </a:gridCol>
                <a:gridCol w="1524000">
                  <a:extLst>
                    <a:ext uri="{9D8B030D-6E8A-4147-A177-3AD203B41FA5}">
                      <a16:colId xmlns:a16="http://schemas.microsoft.com/office/drawing/2014/main" val="20001"/>
                    </a:ext>
                  </a:extLst>
                </a:gridCol>
                <a:gridCol w="1295400">
                  <a:extLst>
                    <a:ext uri="{9D8B030D-6E8A-4147-A177-3AD203B41FA5}">
                      <a16:colId xmlns:a16="http://schemas.microsoft.com/office/drawing/2014/main" val="20002"/>
                    </a:ext>
                  </a:extLst>
                </a:gridCol>
                <a:gridCol w="2667000">
                  <a:extLst>
                    <a:ext uri="{9D8B030D-6E8A-4147-A177-3AD203B41FA5}">
                      <a16:colId xmlns:a16="http://schemas.microsoft.com/office/drawing/2014/main" val="20003"/>
                    </a:ext>
                  </a:extLst>
                </a:gridCol>
                <a:gridCol w="1524000">
                  <a:extLst>
                    <a:ext uri="{9D8B030D-6E8A-4147-A177-3AD203B41FA5}">
                      <a16:colId xmlns:a16="http://schemas.microsoft.com/office/drawing/2014/main" val="20004"/>
                    </a:ext>
                  </a:extLst>
                </a:gridCol>
              </a:tblGrid>
              <a:tr h="290513">
                <a:tc>
                  <a:txBody>
                    <a:bodyPr/>
                    <a:lstStyle>
                      <a:lvl1pPr>
                        <a:spcBef>
                          <a:spcPct val="20000"/>
                        </a:spcBef>
                        <a:defRPr>
                          <a:solidFill>
                            <a:schemeClr val="tx1"/>
                          </a:solidFill>
                          <a:latin typeface="Arial" charset="0"/>
                          <a:ea typeface="MS PGothic" charset="-128"/>
                        </a:defRPr>
                      </a:lvl1pPr>
                      <a:lvl2pPr marL="742950" indent="-285750">
                        <a:spcBef>
                          <a:spcPct val="20000"/>
                        </a:spcBef>
                        <a:defRPr>
                          <a:solidFill>
                            <a:schemeClr val="tx1"/>
                          </a:solidFill>
                          <a:latin typeface="Arial" charset="0"/>
                          <a:ea typeface="MS PGothic" charset="-128"/>
                        </a:defRPr>
                      </a:lvl2pPr>
                      <a:lvl3pPr marL="1143000" indent="-228600">
                        <a:spcBef>
                          <a:spcPct val="20000"/>
                        </a:spcBef>
                        <a:defRPr sz="1400">
                          <a:solidFill>
                            <a:schemeClr val="tx1"/>
                          </a:solidFill>
                          <a:latin typeface="Arial" charset="0"/>
                          <a:ea typeface="MS PGothic" charset="-128"/>
                        </a:defRPr>
                      </a:lvl3pPr>
                      <a:lvl4pPr marL="1600200" indent="-228600">
                        <a:spcBef>
                          <a:spcPct val="20000"/>
                        </a:spcBef>
                        <a:defRPr sz="1400">
                          <a:solidFill>
                            <a:schemeClr val="tx1"/>
                          </a:solidFill>
                          <a:latin typeface="Arial" charset="0"/>
                          <a:ea typeface="MS PGothic" charset="-128"/>
                        </a:defRPr>
                      </a:lvl4pPr>
                      <a:lvl5pPr marL="2057400" indent="-228600">
                        <a:spcBef>
                          <a:spcPct val="20000"/>
                        </a:spcBef>
                        <a:defRPr sz="1400">
                          <a:solidFill>
                            <a:schemeClr val="tx1"/>
                          </a:solidFill>
                          <a:latin typeface="Arial" charset="0"/>
                          <a:ea typeface="MS PGothic" charset="-128"/>
                        </a:defRPr>
                      </a:lvl5pPr>
                      <a:lvl6pPr marL="2514600" indent="-228600" eaLnBrk="0" fontAlgn="base" hangingPunct="0">
                        <a:spcBef>
                          <a:spcPct val="20000"/>
                        </a:spcBef>
                        <a:spcAft>
                          <a:spcPct val="0"/>
                        </a:spcAft>
                        <a:defRPr sz="1400">
                          <a:solidFill>
                            <a:schemeClr val="tx1"/>
                          </a:solidFill>
                          <a:latin typeface="Arial" charset="0"/>
                          <a:ea typeface="MS PGothic" charset="-128"/>
                        </a:defRPr>
                      </a:lvl6pPr>
                      <a:lvl7pPr marL="2971800" indent="-228600" eaLnBrk="0" fontAlgn="base" hangingPunct="0">
                        <a:spcBef>
                          <a:spcPct val="20000"/>
                        </a:spcBef>
                        <a:spcAft>
                          <a:spcPct val="0"/>
                        </a:spcAft>
                        <a:defRPr sz="1400">
                          <a:solidFill>
                            <a:schemeClr val="tx1"/>
                          </a:solidFill>
                          <a:latin typeface="Arial" charset="0"/>
                          <a:ea typeface="MS PGothic" charset="-128"/>
                        </a:defRPr>
                      </a:lvl7pPr>
                      <a:lvl8pPr marL="3429000" indent="-228600" eaLnBrk="0" fontAlgn="base" hangingPunct="0">
                        <a:spcBef>
                          <a:spcPct val="20000"/>
                        </a:spcBef>
                        <a:spcAft>
                          <a:spcPct val="0"/>
                        </a:spcAft>
                        <a:defRPr sz="1400">
                          <a:solidFill>
                            <a:schemeClr val="tx1"/>
                          </a:solidFill>
                          <a:latin typeface="Arial" charset="0"/>
                          <a:ea typeface="MS PGothic" charset="-128"/>
                        </a:defRPr>
                      </a:lvl8pPr>
                      <a:lvl9pPr marL="3886200" indent="-228600" eaLnBrk="0" fontAlgn="base" hangingPunct="0">
                        <a:spcBef>
                          <a:spcPct val="20000"/>
                        </a:spcBef>
                        <a:spcAft>
                          <a:spcPct val="0"/>
                        </a:spcAft>
                        <a:defRPr sz="1400">
                          <a:solidFill>
                            <a:schemeClr val="tx1"/>
                          </a:solidFill>
                          <a:latin typeface="Arial" charset="0"/>
                          <a:ea typeface="MS PGothic" charset="-128"/>
                        </a:defRPr>
                      </a:lvl9pPr>
                    </a:lstStyle>
                    <a:p>
                      <a:pPr marL="0" marR="0" lvl="0" indent="0" algn="l" defTabSz="914400" rtl="0" eaLnBrk="1" fontAlgn="base" latinLnBrk="0" hangingPunct="1">
                        <a:lnSpc>
                          <a:spcPct val="100000"/>
                        </a:lnSpc>
                        <a:spcBef>
                          <a:spcPct val="0"/>
                        </a:spcBef>
                        <a:spcAft>
                          <a:spcPct val="0"/>
                        </a:spcAft>
                        <a:buClr>
                          <a:srgbClr val="430467"/>
                        </a:buClr>
                        <a:buSzTx/>
                        <a:buFontTx/>
                        <a:buNone/>
                        <a:tabLst/>
                      </a:pPr>
                      <a:r>
                        <a:rPr kumimoji="0" lang="en-US" altLang="en-US" sz="1400" b="1" i="0" u="none" strike="noStrike" cap="none" normalizeH="0" baseline="0">
                          <a:ln>
                            <a:noFill/>
                          </a:ln>
                          <a:solidFill>
                            <a:schemeClr val="tx1"/>
                          </a:solidFill>
                          <a:effectLst/>
                          <a:latin typeface="Arial" charset="0"/>
                          <a:ea typeface="MS PGothic" charset="-128"/>
                        </a:rPr>
                        <a:t> </a:t>
                      </a:r>
                    </a:p>
                  </a:txBody>
                  <a:tcPr marL="76711" marR="76711" marT="38358" marB="38358" anchor="ctr" horzOverflow="overflow">
                    <a:lnL>
                      <a:noFill/>
                    </a:lnL>
                    <a:lnR>
                      <a:noFill/>
                    </a:lnR>
                    <a:lnT>
                      <a:noFill/>
                    </a:lnT>
                    <a:lnB>
                      <a:noFill/>
                    </a:lnB>
                    <a:lnTlToBr>
                      <a:noFill/>
                    </a:lnTlToBr>
                    <a:lnBlToTr>
                      <a:noFill/>
                    </a:lnBlToTr>
                    <a:noFill/>
                  </a:tcPr>
                </a:tc>
                <a:tc>
                  <a:txBody>
                    <a:bodyPr/>
                    <a:lstStyle>
                      <a:lvl1pPr>
                        <a:spcBef>
                          <a:spcPct val="20000"/>
                        </a:spcBef>
                        <a:defRPr>
                          <a:solidFill>
                            <a:schemeClr val="tx1"/>
                          </a:solidFill>
                          <a:latin typeface="Arial" charset="0"/>
                          <a:ea typeface="MS PGothic" charset="-128"/>
                        </a:defRPr>
                      </a:lvl1pPr>
                      <a:lvl2pPr marL="742950" indent="-285750">
                        <a:spcBef>
                          <a:spcPct val="20000"/>
                        </a:spcBef>
                        <a:defRPr>
                          <a:solidFill>
                            <a:schemeClr val="tx1"/>
                          </a:solidFill>
                          <a:latin typeface="Arial" charset="0"/>
                          <a:ea typeface="MS PGothic" charset="-128"/>
                        </a:defRPr>
                      </a:lvl2pPr>
                      <a:lvl3pPr marL="1143000" indent="-228600">
                        <a:spcBef>
                          <a:spcPct val="20000"/>
                        </a:spcBef>
                        <a:defRPr sz="1400">
                          <a:solidFill>
                            <a:schemeClr val="tx1"/>
                          </a:solidFill>
                          <a:latin typeface="Arial" charset="0"/>
                          <a:ea typeface="MS PGothic" charset="-128"/>
                        </a:defRPr>
                      </a:lvl3pPr>
                      <a:lvl4pPr marL="1600200" indent="-228600">
                        <a:spcBef>
                          <a:spcPct val="20000"/>
                        </a:spcBef>
                        <a:defRPr sz="1400">
                          <a:solidFill>
                            <a:schemeClr val="tx1"/>
                          </a:solidFill>
                          <a:latin typeface="Arial" charset="0"/>
                          <a:ea typeface="MS PGothic" charset="-128"/>
                        </a:defRPr>
                      </a:lvl4pPr>
                      <a:lvl5pPr marL="2057400" indent="-228600">
                        <a:spcBef>
                          <a:spcPct val="20000"/>
                        </a:spcBef>
                        <a:defRPr sz="1400">
                          <a:solidFill>
                            <a:schemeClr val="tx1"/>
                          </a:solidFill>
                          <a:latin typeface="Arial" charset="0"/>
                          <a:ea typeface="MS PGothic" charset="-128"/>
                        </a:defRPr>
                      </a:lvl5pPr>
                      <a:lvl6pPr marL="2514600" indent="-228600" eaLnBrk="0" fontAlgn="base" hangingPunct="0">
                        <a:spcBef>
                          <a:spcPct val="20000"/>
                        </a:spcBef>
                        <a:spcAft>
                          <a:spcPct val="0"/>
                        </a:spcAft>
                        <a:defRPr sz="1400">
                          <a:solidFill>
                            <a:schemeClr val="tx1"/>
                          </a:solidFill>
                          <a:latin typeface="Arial" charset="0"/>
                          <a:ea typeface="MS PGothic" charset="-128"/>
                        </a:defRPr>
                      </a:lvl6pPr>
                      <a:lvl7pPr marL="2971800" indent="-228600" eaLnBrk="0" fontAlgn="base" hangingPunct="0">
                        <a:spcBef>
                          <a:spcPct val="20000"/>
                        </a:spcBef>
                        <a:spcAft>
                          <a:spcPct val="0"/>
                        </a:spcAft>
                        <a:defRPr sz="1400">
                          <a:solidFill>
                            <a:schemeClr val="tx1"/>
                          </a:solidFill>
                          <a:latin typeface="Arial" charset="0"/>
                          <a:ea typeface="MS PGothic" charset="-128"/>
                        </a:defRPr>
                      </a:lvl7pPr>
                      <a:lvl8pPr marL="3429000" indent="-228600" eaLnBrk="0" fontAlgn="base" hangingPunct="0">
                        <a:spcBef>
                          <a:spcPct val="20000"/>
                        </a:spcBef>
                        <a:spcAft>
                          <a:spcPct val="0"/>
                        </a:spcAft>
                        <a:defRPr sz="1400">
                          <a:solidFill>
                            <a:schemeClr val="tx1"/>
                          </a:solidFill>
                          <a:latin typeface="Arial" charset="0"/>
                          <a:ea typeface="MS PGothic" charset="-128"/>
                        </a:defRPr>
                      </a:lvl8pPr>
                      <a:lvl9pPr marL="3886200" indent="-228600" eaLnBrk="0" fontAlgn="base" hangingPunct="0">
                        <a:spcBef>
                          <a:spcPct val="20000"/>
                        </a:spcBef>
                        <a:spcAft>
                          <a:spcPct val="0"/>
                        </a:spcAft>
                        <a:defRPr sz="1400">
                          <a:solidFill>
                            <a:schemeClr val="tx1"/>
                          </a:solidFill>
                          <a:latin typeface="Arial" charset="0"/>
                          <a:ea typeface="MS PGothic" charset="-128"/>
                        </a:defRPr>
                      </a:lvl9pPr>
                    </a:lstStyle>
                    <a:p>
                      <a:pPr marL="0" marR="0" lvl="0" indent="0" algn="l" defTabSz="914400" rtl="0" eaLnBrk="1" fontAlgn="base" latinLnBrk="0" hangingPunct="1">
                        <a:lnSpc>
                          <a:spcPct val="100000"/>
                        </a:lnSpc>
                        <a:spcBef>
                          <a:spcPct val="0"/>
                        </a:spcBef>
                        <a:spcAft>
                          <a:spcPct val="0"/>
                        </a:spcAft>
                        <a:buClr>
                          <a:srgbClr val="430467"/>
                        </a:buClr>
                        <a:buSzTx/>
                        <a:buFontTx/>
                        <a:buNone/>
                        <a:tabLst/>
                      </a:pPr>
                      <a:r>
                        <a:rPr kumimoji="0" lang="en-US" altLang="en-US" sz="1400" b="1" i="0" u="none" strike="noStrike" cap="none" normalizeH="0" baseline="0">
                          <a:ln>
                            <a:noFill/>
                          </a:ln>
                          <a:solidFill>
                            <a:schemeClr val="tx1"/>
                          </a:solidFill>
                          <a:effectLst/>
                          <a:latin typeface="Arial" charset="0"/>
                          <a:ea typeface="MS PGothic" charset="-128"/>
                        </a:rPr>
                        <a:t>Bus Width</a:t>
                      </a:r>
                    </a:p>
                  </a:txBody>
                  <a:tcPr marL="76711" marR="76711" marT="38358" marB="38358" anchor="ctr" horzOverflow="overflow">
                    <a:lnL>
                      <a:noFill/>
                    </a:lnL>
                    <a:lnR>
                      <a:noFill/>
                    </a:lnR>
                    <a:lnT>
                      <a:noFill/>
                    </a:lnT>
                    <a:lnB>
                      <a:noFill/>
                    </a:lnB>
                    <a:lnTlToBr>
                      <a:noFill/>
                    </a:lnTlToBr>
                    <a:lnBlToTr>
                      <a:noFill/>
                    </a:lnBlToTr>
                    <a:noFill/>
                  </a:tcPr>
                </a:tc>
                <a:tc>
                  <a:txBody>
                    <a:bodyPr/>
                    <a:lstStyle>
                      <a:lvl1pPr>
                        <a:spcBef>
                          <a:spcPct val="20000"/>
                        </a:spcBef>
                        <a:defRPr>
                          <a:solidFill>
                            <a:schemeClr val="tx1"/>
                          </a:solidFill>
                          <a:latin typeface="Arial" charset="0"/>
                          <a:ea typeface="MS PGothic" charset="-128"/>
                        </a:defRPr>
                      </a:lvl1pPr>
                      <a:lvl2pPr marL="742950" indent="-285750">
                        <a:spcBef>
                          <a:spcPct val="20000"/>
                        </a:spcBef>
                        <a:defRPr>
                          <a:solidFill>
                            <a:schemeClr val="tx1"/>
                          </a:solidFill>
                          <a:latin typeface="Arial" charset="0"/>
                          <a:ea typeface="MS PGothic" charset="-128"/>
                        </a:defRPr>
                      </a:lvl2pPr>
                      <a:lvl3pPr marL="1143000" indent="-228600">
                        <a:spcBef>
                          <a:spcPct val="20000"/>
                        </a:spcBef>
                        <a:defRPr sz="1400">
                          <a:solidFill>
                            <a:schemeClr val="tx1"/>
                          </a:solidFill>
                          <a:latin typeface="Arial" charset="0"/>
                          <a:ea typeface="MS PGothic" charset="-128"/>
                        </a:defRPr>
                      </a:lvl3pPr>
                      <a:lvl4pPr marL="1600200" indent="-228600">
                        <a:spcBef>
                          <a:spcPct val="20000"/>
                        </a:spcBef>
                        <a:defRPr sz="1400">
                          <a:solidFill>
                            <a:schemeClr val="tx1"/>
                          </a:solidFill>
                          <a:latin typeface="Arial" charset="0"/>
                          <a:ea typeface="MS PGothic" charset="-128"/>
                        </a:defRPr>
                      </a:lvl4pPr>
                      <a:lvl5pPr marL="2057400" indent="-228600">
                        <a:spcBef>
                          <a:spcPct val="20000"/>
                        </a:spcBef>
                        <a:defRPr sz="1400">
                          <a:solidFill>
                            <a:schemeClr val="tx1"/>
                          </a:solidFill>
                          <a:latin typeface="Arial" charset="0"/>
                          <a:ea typeface="MS PGothic" charset="-128"/>
                        </a:defRPr>
                      </a:lvl5pPr>
                      <a:lvl6pPr marL="2514600" indent="-228600" eaLnBrk="0" fontAlgn="base" hangingPunct="0">
                        <a:spcBef>
                          <a:spcPct val="20000"/>
                        </a:spcBef>
                        <a:spcAft>
                          <a:spcPct val="0"/>
                        </a:spcAft>
                        <a:defRPr sz="1400">
                          <a:solidFill>
                            <a:schemeClr val="tx1"/>
                          </a:solidFill>
                          <a:latin typeface="Arial" charset="0"/>
                          <a:ea typeface="MS PGothic" charset="-128"/>
                        </a:defRPr>
                      </a:lvl6pPr>
                      <a:lvl7pPr marL="2971800" indent="-228600" eaLnBrk="0" fontAlgn="base" hangingPunct="0">
                        <a:spcBef>
                          <a:spcPct val="20000"/>
                        </a:spcBef>
                        <a:spcAft>
                          <a:spcPct val="0"/>
                        </a:spcAft>
                        <a:defRPr sz="1400">
                          <a:solidFill>
                            <a:schemeClr val="tx1"/>
                          </a:solidFill>
                          <a:latin typeface="Arial" charset="0"/>
                          <a:ea typeface="MS PGothic" charset="-128"/>
                        </a:defRPr>
                      </a:lvl7pPr>
                      <a:lvl8pPr marL="3429000" indent="-228600" eaLnBrk="0" fontAlgn="base" hangingPunct="0">
                        <a:spcBef>
                          <a:spcPct val="20000"/>
                        </a:spcBef>
                        <a:spcAft>
                          <a:spcPct val="0"/>
                        </a:spcAft>
                        <a:defRPr sz="1400">
                          <a:solidFill>
                            <a:schemeClr val="tx1"/>
                          </a:solidFill>
                          <a:latin typeface="Arial" charset="0"/>
                          <a:ea typeface="MS PGothic" charset="-128"/>
                        </a:defRPr>
                      </a:lvl8pPr>
                      <a:lvl9pPr marL="3886200" indent="-228600" eaLnBrk="0" fontAlgn="base" hangingPunct="0">
                        <a:spcBef>
                          <a:spcPct val="20000"/>
                        </a:spcBef>
                        <a:spcAft>
                          <a:spcPct val="0"/>
                        </a:spcAft>
                        <a:defRPr sz="1400">
                          <a:solidFill>
                            <a:schemeClr val="tx1"/>
                          </a:solidFill>
                          <a:latin typeface="Arial" charset="0"/>
                          <a:ea typeface="MS PGothic" charset="-128"/>
                        </a:defRPr>
                      </a:lvl9pPr>
                    </a:lstStyle>
                    <a:p>
                      <a:pPr marL="0" marR="0" lvl="0" indent="0" algn="l" defTabSz="914400" rtl="0" eaLnBrk="1" fontAlgn="base" latinLnBrk="0" hangingPunct="1">
                        <a:lnSpc>
                          <a:spcPct val="100000"/>
                        </a:lnSpc>
                        <a:spcBef>
                          <a:spcPct val="0"/>
                        </a:spcBef>
                        <a:spcAft>
                          <a:spcPct val="0"/>
                        </a:spcAft>
                        <a:buClr>
                          <a:srgbClr val="430467"/>
                        </a:buClr>
                        <a:buSzTx/>
                        <a:buFontTx/>
                        <a:buNone/>
                        <a:tabLst/>
                      </a:pPr>
                      <a:r>
                        <a:rPr kumimoji="0" lang="en-US" altLang="en-US" sz="1400" b="1" i="0" u="none" strike="noStrike" cap="none" normalizeH="0" baseline="0">
                          <a:ln>
                            <a:noFill/>
                          </a:ln>
                          <a:solidFill>
                            <a:schemeClr val="tx1"/>
                          </a:solidFill>
                          <a:effectLst/>
                          <a:latin typeface="Arial" charset="0"/>
                          <a:ea typeface="MS PGothic" charset="-128"/>
                        </a:rPr>
                        <a:t>Clock Speed</a:t>
                      </a:r>
                    </a:p>
                  </a:txBody>
                  <a:tcPr marL="76711" marR="76711" marT="38358" marB="38358" anchor="ctr" horzOverflow="overflow">
                    <a:lnL>
                      <a:noFill/>
                    </a:lnL>
                    <a:lnR>
                      <a:noFill/>
                    </a:lnR>
                    <a:lnT>
                      <a:noFill/>
                    </a:lnT>
                    <a:lnB>
                      <a:noFill/>
                    </a:lnB>
                    <a:lnTlToBr>
                      <a:noFill/>
                    </a:lnTlToBr>
                    <a:lnBlToTr>
                      <a:noFill/>
                    </a:lnBlToTr>
                    <a:noFill/>
                  </a:tcPr>
                </a:tc>
                <a:tc>
                  <a:txBody>
                    <a:bodyPr/>
                    <a:lstStyle>
                      <a:lvl1pPr>
                        <a:spcBef>
                          <a:spcPct val="20000"/>
                        </a:spcBef>
                        <a:defRPr>
                          <a:solidFill>
                            <a:schemeClr val="tx1"/>
                          </a:solidFill>
                          <a:latin typeface="Arial" charset="0"/>
                          <a:ea typeface="MS PGothic" charset="-128"/>
                        </a:defRPr>
                      </a:lvl1pPr>
                      <a:lvl2pPr marL="742950" indent="-285750">
                        <a:spcBef>
                          <a:spcPct val="20000"/>
                        </a:spcBef>
                        <a:defRPr>
                          <a:solidFill>
                            <a:schemeClr val="tx1"/>
                          </a:solidFill>
                          <a:latin typeface="Arial" charset="0"/>
                          <a:ea typeface="MS PGothic" charset="-128"/>
                        </a:defRPr>
                      </a:lvl2pPr>
                      <a:lvl3pPr marL="1143000" indent="-228600">
                        <a:spcBef>
                          <a:spcPct val="20000"/>
                        </a:spcBef>
                        <a:defRPr sz="1400">
                          <a:solidFill>
                            <a:schemeClr val="tx1"/>
                          </a:solidFill>
                          <a:latin typeface="Arial" charset="0"/>
                          <a:ea typeface="MS PGothic" charset="-128"/>
                        </a:defRPr>
                      </a:lvl3pPr>
                      <a:lvl4pPr marL="1600200" indent="-228600">
                        <a:spcBef>
                          <a:spcPct val="20000"/>
                        </a:spcBef>
                        <a:defRPr sz="1400">
                          <a:solidFill>
                            <a:schemeClr val="tx1"/>
                          </a:solidFill>
                          <a:latin typeface="Arial" charset="0"/>
                          <a:ea typeface="MS PGothic" charset="-128"/>
                        </a:defRPr>
                      </a:lvl4pPr>
                      <a:lvl5pPr marL="2057400" indent="-228600">
                        <a:spcBef>
                          <a:spcPct val="20000"/>
                        </a:spcBef>
                        <a:defRPr sz="1400">
                          <a:solidFill>
                            <a:schemeClr val="tx1"/>
                          </a:solidFill>
                          <a:latin typeface="Arial" charset="0"/>
                          <a:ea typeface="MS PGothic" charset="-128"/>
                        </a:defRPr>
                      </a:lvl5pPr>
                      <a:lvl6pPr marL="2514600" indent="-228600" eaLnBrk="0" fontAlgn="base" hangingPunct="0">
                        <a:spcBef>
                          <a:spcPct val="20000"/>
                        </a:spcBef>
                        <a:spcAft>
                          <a:spcPct val="0"/>
                        </a:spcAft>
                        <a:defRPr sz="1400">
                          <a:solidFill>
                            <a:schemeClr val="tx1"/>
                          </a:solidFill>
                          <a:latin typeface="Arial" charset="0"/>
                          <a:ea typeface="MS PGothic" charset="-128"/>
                        </a:defRPr>
                      </a:lvl6pPr>
                      <a:lvl7pPr marL="2971800" indent="-228600" eaLnBrk="0" fontAlgn="base" hangingPunct="0">
                        <a:spcBef>
                          <a:spcPct val="20000"/>
                        </a:spcBef>
                        <a:spcAft>
                          <a:spcPct val="0"/>
                        </a:spcAft>
                        <a:defRPr sz="1400">
                          <a:solidFill>
                            <a:schemeClr val="tx1"/>
                          </a:solidFill>
                          <a:latin typeface="Arial" charset="0"/>
                          <a:ea typeface="MS PGothic" charset="-128"/>
                        </a:defRPr>
                      </a:lvl7pPr>
                      <a:lvl8pPr marL="3429000" indent="-228600" eaLnBrk="0" fontAlgn="base" hangingPunct="0">
                        <a:spcBef>
                          <a:spcPct val="20000"/>
                        </a:spcBef>
                        <a:spcAft>
                          <a:spcPct val="0"/>
                        </a:spcAft>
                        <a:defRPr sz="1400">
                          <a:solidFill>
                            <a:schemeClr val="tx1"/>
                          </a:solidFill>
                          <a:latin typeface="Arial" charset="0"/>
                          <a:ea typeface="MS PGothic" charset="-128"/>
                        </a:defRPr>
                      </a:lvl8pPr>
                      <a:lvl9pPr marL="3886200" indent="-228600" eaLnBrk="0" fontAlgn="base" hangingPunct="0">
                        <a:spcBef>
                          <a:spcPct val="20000"/>
                        </a:spcBef>
                        <a:spcAft>
                          <a:spcPct val="0"/>
                        </a:spcAft>
                        <a:defRPr sz="1400">
                          <a:solidFill>
                            <a:schemeClr val="tx1"/>
                          </a:solidFill>
                          <a:latin typeface="Arial" charset="0"/>
                          <a:ea typeface="MS PGothic" charset="-128"/>
                        </a:defRPr>
                      </a:lvl9pPr>
                    </a:lstStyle>
                    <a:p>
                      <a:pPr marL="0" marR="0" lvl="0" indent="0" algn="l" defTabSz="914400" rtl="0" eaLnBrk="1" fontAlgn="base" latinLnBrk="0" hangingPunct="1">
                        <a:lnSpc>
                          <a:spcPct val="100000"/>
                        </a:lnSpc>
                        <a:spcBef>
                          <a:spcPct val="0"/>
                        </a:spcBef>
                        <a:spcAft>
                          <a:spcPct val="0"/>
                        </a:spcAft>
                        <a:buClr>
                          <a:srgbClr val="430467"/>
                        </a:buClr>
                        <a:buSzTx/>
                        <a:buFontTx/>
                        <a:buNone/>
                        <a:tabLst/>
                      </a:pPr>
                      <a:r>
                        <a:rPr kumimoji="0" lang="en-US" altLang="en-US" sz="1400" b="1" i="0" u="none" strike="noStrike" cap="none" normalizeH="0" baseline="0">
                          <a:ln>
                            <a:noFill/>
                          </a:ln>
                          <a:solidFill>
                            <a:schemeClr val="tx1"/>
                          </a:solidFill>
                          <a:effectLst/>
                          <a:latin typeface="Arial" charset="0"/>
                          <a:ea typeface="MS PGothic" charset="-128"/>
                        </a:rPr>
                        <a:t>Features</a:t>
                      </a:r>
                    </a:p>
                  </a:txBody>
                  <a:tcPr marL="76711" marR="76711" marT="38358" marB="38358" anchor="ctr" horzOverflow="overflow">
                    <a:lnL>
                      <a:noFill/>
                    </a:lnL>
                    <a:lnR>
                      <a:noFill/>
                    </a:lnR>
                    <a:lnT>
                      <a:noFill/>
                    </a:lnT>
                    <a:lnB>
                      <a:noFill/>
                    </a:lnB>
                    <a:lnTlToBr>
                      <a:noFill/>
                    </a:lnTlToBr>
                    <a:lnBlToTr>
                      <a:noFill/>
                    </a:lnBlToTr>
                    <a:noFill/>
                  </a:tcPr>
                </a:tc>
                <a:tc>
                  <a:txBody>
                    <a:bodyPr/>
                    <a:lstStyle>
                      <a:lvl1pPr>
                        <a:spcBef>
                          <a:spcPct val="20000"/>
                        </a:spcBef>
                        <a:defRPr>
                          <a:solidFill>
                            <a:schemeClr val="tx1"/>
                          </a:solidFill>
                          <a:latin typeface="Arial" charset="0"/>
                          <a:ea typeface="MS PGothic" charset="-128"/>
                        </a:defRPr>
                      </a:lvl1pPr>
                      <a:lvl2pPr marL="742950" indent="-285750">
                        <a:spcBef>
                          <a:spcPct val="20000"/>
                        </a:spcBef>
                        <a:defRPr>
                          <a:solidFill>
                            <a:schemeClr val="tx1"/>
                          </a:solidFill>
                          <a:latin typeface="Arial" charset="0"/>
                          <a:ea typeface="MS PGothic" charset="-128"/>
                        </a:defRPr>
                      </a:lvl2pPr>
                      <a:lvl3pPr marL="1143000" indent="-228600">
                        <a:spcBef>
                          <a:spcPct val="20000"/>
                        </a:spcBef>
                        <a:defRPr sz="1400">
                          <a:solidFill>
                            <a:schemeClr val="tx1"/>
                          </a:solidFill>
                          <a:latin typeface="Arial" charset="0"/>
                          <a:ea typeface="MS PGothic" charset="-128"/>
                        </a:defRPr>
                      </a:lvl3pPr>
                      <a:lvl4pPr marL="1600200" indent="-228600">
                        <a:spcBef>
                          <a:spcPct val="20000"/>
                        </a:spcBef>
                        <a:defRPr sz="1400">
                          <a:solidFill>
                            <a:schemeClr val="tx1"/>
                          </a:solidFill>
                          <a:latin typeface="Arial" charset="0"/>
                          <a:ea typeface="MS PGothic" charset="-128"/>
                        </a:defRPr>
                      </a:lvl4pPr>
                      <a:lvl5pPr marL="2057400" indent="-228600">
                        <a:spcBef>
                          <a:spcPct val="20000"/>
                        </a:spcBef>
                        <a:defRPr sz="1400">
                          <a:solidFill>
                            <a:schemeClr val="tx1"/>
                          </a:solidFill>
                          <a:latin typeface="Arial" charset="0"/>
                          <a:ea typeface="MS PGothic" charset="-128"/>
                        </a:defRPr>
                      </a:lvl5pPr>
                      <a:lvl6pPr marL="2514600" indent="-228600" eaLnBrk="0" fontAlgn="base" hangingPunct="0">
                        <a:spcBef>
                          <a:spcPct val="20000"/>
                        </a:spcBef>
                        <a:spcAft>
                          <a:spcPct val="0"/>
                        </a:spcAft>
                        <a:defRPr sz="1400">
                          <a:solidFill>
                            <a:schemeClr val="tx1"/>
                          </a:solidFill>
                          <a:latin typeface="Arial" charset="0"/>
                          <a:ea typeface="MS PGothic" charset="-128"/>
                        </a:defRPr>
                      </a:lvl6pPr>
                      <a:lvl7pPr marL="2971800" indent="-228600" eaLnBrk="0" fontAlgn="base" hangingPunct="0">
                        <a:spcBef>
                          <a:spcPct val="20000"/>
                        </a:spcBef>
                        <a:spcAft>
                          <a:spcPct val="0"/>
                        </a:spcAft>
                        <a:defRPr sz="1400">
                          <a:solidFill>
                            <a:schemeClr val="tx1"/>
                          </a:solidFill>
                          <a:latin typeface="Arial" charset="0"/>
                          <a:ea typeface="MS PGothic" charset="-128"/>
                        </a:defRPr>
                      </a:lvl7pPr>
                      <a:lvl8pPr marL="3429000" indent="-228600" eaLnBrk="0" fontAlgn="base" hangingPunct="0">
                        <a:spcBef>
                          <a:spcPct val="20000"/>
                        </a:spcBef>
                        <a:spcAft>
                          <a:spcPct val="0"/>
                        </a:spcAft>
                        <a:defRPr sz="1400">
                          <a:solidFill>
                            <a:schemeClr val="tx1"/>
                          </a:solidFill>
                          <a:latin typeface="Arial" charset="0"/>
                          <a:ea typeface="MS PGothic" charset="-128"/>
                        </a:defRPr>
                      </a:lvl8pPr>
                      <a:lvl9pPr marL="3886200" indent="-228600" eaLnBrk="0" fontAlgn="base" hangingPunct="0">
                        <a:spcBef>
                          <a:spcPct val="20000"/>
                        </a:spcBef>
                        <a:spcAft>
                          <a:spcPct val="0"/>
                        </a:spcAft>
                        <a:defRPr sz="1400">
                          <a:solidFill>
                            <a:schemeClr val="tx1"/>
                          </a:solidFill>
                          <a:latin typeface="Arial" charset="0"/>
                          <a:ea typeface="MS PGothic" charset="-128"/>
                        </a:defRPr>
                      </a:lvl9pPr>
                    </a:lstStyle>
                    <a:p>
                      <a:pPr marL="0" marR="0" lvl="0" indent="0" algn="l" defTabSz="914400" rtl="0" eaLnBrk="1" fontAlgn="base" latinLnBrk="0" hangingPunct="1">
                        <a:lnSpc>
                          <a:spcPct val="100000"/>
                        </a:lnSpc>
                        <a:spcBef>
                          <a:spcPct val="0"/>
                        </a:spcBef>
                        <a:spcAft>
                          <a:spcPct val="0"/>
                        </a:spcAft>
                        <a:buClr>
                          <a:srgbClr val="430467"/>
                        </a:buClr>
                        <a:buSzTx/>
                        <a:buFontTx/>
                        <a:buNone/>
                        <a:tabLst/>
                      </a:pPr>
                      <a:r>
                        <a:rPr kumimoji="0" lang="en-US" altLang="en-US" sz="1400" b="1" i="0" u="none" strike="noStrike" cap="none" normalizeH="0" baseline="0">
                          <a:ln>
                            <a:noFill/>
                          </a:ln>
                          <a:solidFill>
                            <a:schemeClr val="tx1"/>
                          </a:solidFill>
                          <a:effectLst/>
                          <a:latin typeface="Arial" charset="0"/>
                          <a:ea typeface="MS PGothic" charset="-128"/>
                        </a:rPr>
                        <a:t>Bandwidth</a:t>
                      </a:r>
                    </a:p>
                  </a:txBody>
                  <a:tcPr marL="76711" marR="76711" marT="38358" marB="38358" anchor="ctr"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0"/>
                  </a:ext>
                </a:extLst>
              </a:tr>
              <a:tr h="463550">
                <a:tc>
                  <a:txBody>
                    <a:bodyPr/>
                    <a:lstStyle>
                      <a:lvl1pPr>
                        <a:spcBef>
                          <a:spcPct val="20000"/>
                        </a:spcBef>
                        <a:defRPr>
                          <a:solidFill>
                            <a:schemeClr val="tx1"/>
                          </a:solidFill>
                          <a:latin typeface="Arial" charset="0"/>
                          <a:ea typeface="MS PGothic" charset="-128"/>
                        </a:defRPr>
                      </a:lvl1pPr>
                      <a:lvl2pPr marL="742950" indent="-285750">
                        <a:spcBef>
                          <a:spcPct val="20000"/>
                        </a:spcBef>
                        <a:defRPr>
                          <a:solidFill>
                            <a:schemeClr val="tx1"/>
                          </a:solidFill>
                          <a:latin typeface="Arial" charset="0"/>
                          <a:ea typeface="MS PGothic" charset="-128"/>
                        </a:defRPr>
                      </a:lvl2pPr>
                      <a:lvl3pPr marL="1143000" indent="-228600">
                        <a:spcBef>
                          <a:spcPct val="20000"/>
                        </a:spcBef>
                        <a:defRPr sz="1400">
                          <a:solidFill>
                            <a:schemeClr val="tx1"/>
                          </a:solidFill>
                          <a:latin typeface="Arial" charset="0"/>
                          <a:ea typeface="MS PGothic" charset="-128"/>
                        </a:defRPr>
                      </a:lvl3pPr>
                      <a:lvl4pPr marL="1600200" indent="-228600">
                        <a:spcBef>
                          <a:spcPct val="20000"/>
                        </a:spcBef>
                        <a:defRPr sz="1400">
                          <a:solidFill>
                            <a:schemeClr val="tx1"/>
                          </a:solidFill>
                          <a:latin typeface="Arial" charset="0"/>
                          <a:ea typeface="MS PGothic" charset="-128"/>
                        </a:defRPr>
                      </a:lvl4pPr>
                      <a:lvl5pPr marL="2057400" indent="-228600">
                        <a:spcBef>
                          <a:spcPct val="20000"/>
                        </a:spcBef>
                        <a:defRPr sz="1400">
                          <a:solidFill>
                            <a:schemeClr val="tx1"/>
                          </a:solidFill>
                          <a:latin typeface="Arial" charset="0"/>
                          <a:ea typeface="MS PGothic" charset="-128"/>
                        </a:defRPr>
                      </a:lvl5pPr>
                      <a:lvl6pPr marL="2514600" indent="-228600" eaLnBrk="0" fontAlgn="base" hangingPunct="0">
                        <a:spcBef>
                          <a:spcPct val="20000"/>
                        </a:spcBef>
                        <a:spcAft>
                          <a:spcPct val="0"/>
                        </a:spcAft>
                        <a:defRPr sz="1400">
                          <a:solidFill>
                            <a:schemeClr val="tx1"/>
                          </a:solidFill>
                          <a:latin typeface="Arial" charset="0"/>
                          <a:ea typeface="MS PGothic" charset="-128"/>
                        </a:defRPr>
                      </a:lvl6pPr>
                      <a:lvl7pPr marL="2971800" indent="-228600" eaLnBrk="0" fontAlgn="base" hangingPunct="0">
                        <a:spcBef>
                          <a:spcPct val="20000"/>
                        </a:spcBef>
                        <a:spcAft>
                          <a:spcPct val="0"/>
                        </a:spcAft>
                        <a:defRPr sz="1400">
                          <a:solidFill>
                            <a:schemeClr val="tx1"/>
                          </a:solidFill>
                          <a:latin typeface="Arial" charset="0"/>
                          <a:ea typeface="MS PGothic" charset="-128"/>
                        </a:defRPr>
                      </a:lvl7pPr>
                      <a:lvl8pPr marL="3429000" indent="-228600" eaLnBrk="0" fontAlgn="base" hangingPunct="0">
                        <a:spcBef>
                          <a:spcPct val="20000"/>
                        </a:spcBef>
                        <a:spcAft>
                          <a:spcPct val="0"/>
                        </a:spcAft>
                        <a:defRPr sz="1400">
                          <a:solidFill>
                            <a:schemeClr val="tx1"/>
                          </a:solidFill>
                          <a:latin typeface="Arial" charset="0"/>
                          <a:ea typeface="MS PGothic" charset="-128"/>
                        </a:defRPr>
                      </a:lvl8pPr>
                      <a:lvl9pPr marL="3886200" indent="-228600" eaLnBrk="0" fontAlgn="base" hangingPunct="0">
                        <a:spcBef>
                          <a:spcPct val="20000"/>
                        </a:spcBef>
                        <a:spcAft>
                          <a:spcPct val="0"/>
                        </a:spcAft>
                        <a:defRPr sz="1400">
                          <a:solidFill>
                            <a:schemeClr val="tx1"/>
                          </a:solidFill>
                          <a:latin typeface="Arial" charset="0"/>
                          <a:ea typeface="MS PGothic" charset="-128"/>
                        </a:defRPr>
                      </a:lvl9pPr>
                    </a:lstStyle>
                    <a:p>
                      <a:pPr marL="0" marR="0" lvl="0" indent="0" algn="l" defTabSz="914400" rtl="0" eaLnBrk="1" fontAlgn="base" latinLnBrk="0" hangingPunct="1">
                        <a:lnSpc>
                          <a:spcPct val="100000"/>
                        </a:lnSpc>
                        <a:spcBef>
                          <a:spcPct val="0"/>
                        </a:spcBef>
                        <a:spcAft>
                          <a:spcPct val="0"/>
                        </a:spcAft>
                        <a:buClr>
                          <a:srgbClr val="430467"/>
                        </a:buClr>
                        <a:buSzTx/>
                        <a:buFontTx/>
                        <a:buNone/>
                        <a:tabLst/>
                      </a:pPr>
                      <a:r>
                        <a:rPr kumimoji="0" lang="en-US" altLang="en-US" sz="1400" b="0" i="0" u="none" strike="noStrike" cap="none" normalizeH="0" baseline="0">
                          <a:ln>
                            <a:noFill/>
                          </a:ln>
                          <a:solidFill>
                            <a:schemeClr val="tx1"/>
                          </a:solidFill>
                          <a:effectLst/>
                          <a:latin typeface="Arial" charset="0"/>
                          <a:ea typeface="MS PGothic" charset="-128"/>
                        </a:rPr>
                        <a:t>PCI-X 66</a:t>
                      </a:r>
                    </a:p>
                  </a:txBody>
                  <a:tcPr marL="76711" marR="76711" marT="38358" marB="38358" anchor="ctr" horzOverflow="overflow">
                    <a:lnL>
                      <a:noFill/>
                    </a:lnL>
                    <a:lnR>
                      <a:noFill/>
                    </a:lnR>
                    <a:lnT>
                      <a:noFill/>
                    </a:lnT>
                    <a:lnB>
                      <a:noFill/>
                    </a:lnB>
                    <a:lnTlToBr>
                      <a:noFill/>
                    </a:lnTlToBr>
                    <a:lnBlToTr>
                      <a:noFill/>
                    </a:lnBlToTr>
                    <a:noFill/>
                  </a:tcPr>
                </a:tc>
                <a:tc>
                  <a:txBody>
                    <a:bodyPr/>
                    <a:lstStyle>
                      <a:lvl1pPr>
                        <a:spcBef>
                          <a:spcPct val="20000"/>
                        </a:spcBef>
                        <a:defRPr>
                          <a:solidFill>
                            <a:schemeClr val="tx1"/>
                          </a:solidFill>
                          <a:latin typeface="Arial" charset="0"/>
                          <a:ea typeface="MS PGothic" charset="-128"/>
                        </a:defRPr>
                      </a:lvl1pPr>
                      <a:lvl2pPr marL="742950" indent="-285750">
                        <a:spcBef>
                          <a:spcPct val="20000"/>
                        </a:spcBef>
                        <a:defRPr>
                          <a:solidFill>
                            <a:schemeClr val="tx1"/>
                          </a:solidFill>
                          <a:latin typeface="Arial" charset="0"/>
                          <a:ea typeface="MS PGothic" charset="-128"/>
                        </a:defRPr>
                      </a:lvl2pPr>
                      <a:lvl3pPr marL="1143000" indent="-228600">
                        <a:spcBef>
                          <a:spcPct val="20000"/>
                        </a:spcBef>
                        <a:defRPr sz="1400">
                          <a:solidFill>
                            <a:schemeClr val="tx1"/>
                          </a:solidFill>
                          <a:latin typeface="Arial" charset="0"/>
                          <a:ea typeface="MS PGothic" charset="-128"/>
                        </a:defRPr>
                      </a:lvl3pPr>
                      <a:lvl4pPr marL="1600200" indent="-228600">
                        <a:spcBef>
                          <a:spcPct val="20000"/>
                        </a:spcBef>
                        <a:defRPr sz="1400">
                          <a:solidFill>
                            <a:schemeClr val="tx1"/>
                          </a:solidFill>
                          <a:latin typeface="Arial" charset="0"/>
                          <a:ea typeface="MS PGothic" charset="-128"/>
                        </a:defRPr>
                      </a:lvl4pPr>
                      <a:lvl5pPr marL="2057400" indent="-228600">
                        <a:spcBef>
                          <a:spcPct val="20000"/>
                        </a:spcBef>
                        <a:defRPr sz="1400">
                          <a:solidFill>
                            <a:schemeClr val="tx1"/>
                          </a:solidFill>
                          <a:latin typeface="Arial" charset="0"/>
                          <a:ea typeface="MS PGothic" charset="-128"/>
                        </a:defRPr>
                      </a:lvl5pPr>
                      <a:lvl6pPr marL="2514600" indent="-228600" eaLnBrk="0" fontAlgn="base" hangingPunct="0">
                        <a:spcBef>
                          <a:spcPct val="20000"/>
                        </a:spcBef>
                        <a:spcAft>
                          <a:spcPct val="0"/>
                        </a:spcAft>
                        <a:defRPr sz="1400">
                          <a:solidFill>
                            <a:schemeClr val="tx1"/>
                          </a:solidFill>
                          <a:latin typeface="Arial" charset="0"/>
                          <a:ea typeface="MS PGothic" charset="-128"/>
                        </a:defRPr>
                      </a:lvl6pPr>
                      <a:lvl7pPr marL="2971800" indent="-228600" eaLnBrk="0" fontAlgn="base" hangingPunct="0">
                        <a:spcBef>
                          <a:spcPct val="20000"/>
                        </a:spcBef>
                        <a:spcAft>
                          <a:spcPct val="0"/>
                        </a:spcAft>
                        <a:defRPr sz="1400">
                          <a:solidFill>
                            <a:schemeClr val="tx1"/>
                          </a:solidFill>
                          <a:latin typeface="Arial" charset="0"/>
                          <a:ea typeface="MS PGothic" charset="-128"/>
                        </a:defRPr>
                      </a:lvl7pPr>
                      <a:lvl8pPr marL="3429000" indent="-228600" eaLnBrk="0" fontAlgn="base" hangingPunct="0">
                        <a:spcBef>
                          <a:spcPct val="20000"/>
                        </a:spcBef>
                        <a:spcAft>
                          <a:spcPct val="0"/>
                        </a:spcAft>
                        <a:defRPr sz="1400">
                          <a:solidFill>
                            <a:schemeClr val="tx1"/>
                          </a:solidFill>
                          <a:latin typeface="Arial" charset="0"/>
                          <a:ea typeface="MS PGothic" charset="-128"/>
                        </a:defRPr>
                      </a:lvl8pPr>
                      <a:lvl9pPr marL="3886200" indent="-228600" eaLnBrk="0" fontAlgn="base" hangingPunct="0">
                        <a:spcBef>
                          <a:spcPct val="20000"/>
                        </a:spcBef>
                        <a:spcAft>
                          <a:spcPct val="0"/>
                        </a:spcAft>
                        <a:defRPr sz="1400">
                          <a:solidFill>
                            <a:schemeClr val="tx1"/>
                          </a:solidFill>
                          <a:latin typeface="Arial" charset="0"/>
                          <a:ea typeface="MS PGothic" charset="-128"/>
                        </a:defRPr>
                      </a:lvl9pPr>
                    </a:lstStyle>
                    <a:p>
                      <a:pPr marL="0" marR="0" lvl="0" indent="0" algn="l" defTabSz="914400" rtl="0" eaLnBrk="1" fontAlgn="base" latinLnBrk="0" hangingPunct="1">
                        <a:lnSpc>
                          <a:spcPct val="100000"/>
                        </a:lnSpc>
                        <a:spcBef>
                          <a:spcPct val="0"/>
                        </a:spcBef>
                        <a:spcAft>
                          <a:spcPct val="0"/>
                        </a:spcAft>
                        <a:buClr>
                          <a:srgbClr val="430467"/>
                        </a:buClr>
                        <a:buSzTx/>
                        <a:buFontTx/>
                        <a:buNone/>
                        <a:tabLst/>
                      </a:pPr>
                      <a:r>
                        <a:rPr kumimoji="0" lang="en-US" altLang="en-US" sz="1400" b="0" i="0" u="none" strike="noStrike" cap="none" normalizeH="0" baseline="0">
                          <a:ln>
                            <a:noFill/>
                          </a:ln>
                          <a:solidFill>
                            <a:schemeClr val="tx1"/>
                          </a:solidFill>
                          <a:effectLst/>
                          <a:latin typeface="Arial" charset="0"/>
                          <a:ea typeface="MS PGothic" charset="-128"/>
                        </a:rPr>
                        <a:t>64 Bits</a:t>
                      </a:r>
                    </a:p>
                  </a:txBody>
                  <a:tcPr marL="76711" marR="76711" marT="38358" marB="38358" anchor="ctr" horzOverflow="overflow">
                    <a:lnL>
                      <a:noFill/>
                    </a:lnL>
                    <a:lnR>
                      <a:noFill/>
                    </a:lnR>
                    <a:lnT>
                      <a:noFill/>
                    </a:lnT>
                    <a:lnB>
                      <a:noFill/>
                    </a:lnB>
                    <a:lnTlToBr>
                      <a:noFill/>
                    </a:lnTlToBr>
                    <a:lnBlToTr>
                      <a:noFill/>
                    </a:lnBlToTr>
                    <a:noFill/>
                  </a:tcPr>
                </a:tc>
                <a:tc>
                  <a:txBody>
                    <a:bodyPr/>
                    <a:lstStyle>
                      <a:lvl1pPr>
                        <a:spcBef>
                          <a:spcPct val="20000"/>
                        </a:spcBef>
                        <a:defRPr>
                          <a:solidFill>
                            <a:schemeClr val="tx1"/>
                          </a:solidFill>
                          <a:latin typeface="Arial" charset="0"/>
                          <a:ea typeface="MS PGothic" charset="-128"/>
                        </a:defRPr>
                      </a:lvl1pPr>
                      <a:lvl2pPr marL="742950" indent="-285750">
                        <a:spcBef>
                          <a:spcPct val="20000"/>
                        </a:spcBef>
                        <a:defRPr>
                          <a:solidFill>
                            <a:schemeClr val="tx1"/>
                          </a:solidFill>
                          <a:latin typeface="Arial" charset="0"/>
                          <a:ea typeface="MS PGothic" charset="-128"/>
                        </a:defRPr>
                      </a:lvl2pPr>
                      <a:lvl3pPr marL="1143000" indent="-228600">
                        <a:spcBef>
                          <a:spcPct val="20000"/>
                        </a:spcBef>
                        <a:defRPr sz="1400">
                          <a:solidFill>
                            <a:schemeClr val="tx1"/>
                          </a:solidFill>
                          <a:latin typeface="Arial" charset="0"/>
                          <a:ea typeface="MS PGothic" charset="-128"/>
                        </a:defRPr>
                      </a:lvl3pPr>
                      <a:lvl4pPr marL="1600200" indent="-228600">
                        <a:spcBef>
                          <a:spcPct val="20000"/>
                        </a:spcBef>
                        <a:defRPr sz="1400">
                          <a:solidFill>
                            <a:schemeClr val="tx1"/>
                          </a:solidFill>
                          <a:latin typeface="Arial" charset="0"/>
                          <a:ea typeface="MS PGothic" charset="-128"/>
                        </a:defRPr>
                      </a:lvl4pPr>
                      <a:lvl5pPr marL="2057400" indent="-228600">
                        <a:spcBef>
                          <a:spcPct val="20000"/>
                        </a:spcBef>
                        <a:defRPr sz="1400">
                          <a:solidFill>
                            <a:schemeClr val="tx1"/>
                          </a:solidFill>
                          <a:latin typeface="Arial" charset="0"/>
                          <a:ea typeface="MS PGothic" charset="-128"/>
                        </a:defRPr>
                      </a:lvl5pPr>
                      <a:lvl6pPr marL="2514600" indent="-228600" eaLnBrk="0" fontAlgn="base" hangingPunct="0">
                        <a:spcBef>
                          <a:spcPct val="20000"/>
                        </a:spcBef>
                        <a:spcAft>
                          <a:spcPct val="0"/>
                        </a:spcAft>
                        <a:defRPr sz="1400">
                          <a:solidFill>
                            <a:schemeClr val="tx1"/>
                          </a:solidFill>
                          <a:latin typeface="Arial" charset="0"/>
                          <a:ea typeface="MS PGothic" charset="-128"/>
                        </a:defRPr>
                      </a:lvl6pPr>
                      <a:lvl7pPr marL="2971800" indent="-228600" eaLnBrk="0" fontAlgn="base" hangingPunct="0">
                        <a:spcBef>
                          <a:spcPct val="20000"/>
                        </a:spcBef>
                        <a:spcAft>
                          <a:spcPct val="0"/>
                        </a:spcAft>
                        <a:defRPr sz="1400">
                          <a:solidFill>
                            <a:schemeClr val="tx1"/>
                          </a:solidFill>
                          <a:latin typeface="Arial" charset="0"/>
                          <a:ea typeface="MS PGothic" charset="-128"/>
                        </a:defRPr>
                      </a:lvl7pPr>
                      <a:lvl8pPr marL="3429000" indent="-228600" eaLnBrk="0" fontAlgn="base" hangingPunct="0">
                        <a:spcBef>
                          <a:spcPct val="20000"/>
                        </a:spcBef>
                        <a:spcAft>
                          <a:spcPct val="0"/>
                        </a:spcAft>
                        <a:defRPr sz="1400">
                          <a:solidFill>
                            <a:schemeClr val="tx1"/>
                          </a:solidFill>
                          <a:latin typeface="Arial" charset="0"/>
                          <a:ea typeface="MS PGothic" charset="-128"/>
                        </a:defRPr>
                      </a:lvl8pPr>
                      <a:lvl9pPr marL="3886200" indent="-228600" eaLnBrk="0" fontAlgn="base" hangingPunct="0">
                        <a:spcBef>
                          <a:spcPct val="20000"/>
                        </a:spcBef>
                        <a:spcAft>
                          <a:spcPct val="0"/>
                        </a:spcAft>
                        <a:defRPr sz="1400">
                          <a:solidFill>
                            <a:schemeClr val="tx1"/>
                          </a:solidFill>
                          <a:latin typeface="Arial" charset="0"/>
                          <a:ea typeface="MS PGothic" charset="-128"/>
                        </a:defRPr>
                      </a:lvl9pPr>
                    </a:lstStyle>
                    <a:p>
                      <a:pPr marL="0" marR="0" lvl="0" indent="0" algn="l" defTabSz="914400" rtl="0" eaLnBrk="1" fontAlgn="base" latinLnBrk="0" hangingPunct="1">
                        <a:lnSpc>
                          <a:spcPct val="100000"/>
                        </a:lnSpc>
                        <a:spcBef>
                          <a:spcPct val="0"/>
                        </a:spcBef>
                        <a:spcAft>
                          <a:spcPct val="0"/>
                        </a:spcAft>
                        <a:buClr>
                          <a:srgbClr val="430467"/>
                        </a:buClr>
                        <a:buSzTx/>
                        <a:buFontTx/>
                        <a:buNone/>
                        <a:tabLst/>
                      </a:pPr>
                      <a:r>
                        <a:rPr kumimoji="0" lang="en-US" altLang="en-US" sz="1400" b="0" i="0" u="none" strike="noStrike" cap="none" normalizeH="0" baseline="0">
                          <a:ln>
                            <a:noFill/>
                          </a:ln>
                          <a:solidFill>
                            <a:schemeClr val="tx1"/>
                          </a:solidFill>
                          <a:effectLst/>
                          <a:latin typeface="Arial" charset="0"/>
                          <a:ea typeface="MS PGothic" charset="-128"/>
                        </a:rPr>
                        <a:t>66 MHz</a:t>
                      </a:r>
                    </a:p>
                  </a:txBody>
                  <a:tcPr marL="76711" marR="76711" marT="38358" marB="38358" anchor="ctr" horzOverflow="overflow">
                    <a:lnL>
                      <a:noFill/>
                    </a:lnL>
                    <a:lnR>
                      <a:noFill/>
                    </a:lnR>
                    <a:lnT>
                      <a:noFill/>
                    </a:lnT>
                    <a:lnB>
                      <a:noFill/>
                    </a:lnB>
                    <a:lnTlToBr>
                      <a:noFill/>
                    </a:lnTlToBr>
                    <a:lnBlToTr>
                      <a:noFill/>
                    </a:lnBlToTr>
                    <a:noFill/>
                  </a:tcPr>
                </a:tc>
                <a:tc>
                  <a:txBody>
                    <a:bodyPr/>
                    <a:lstStyle>
                      <a:lvl1pPr>
                        <a:spcBef>
                          <a:spcPct val="20000"/>
                        </a:spcBef>
                        <a:defRPr>
                          <a:solidFill>
                            <a:schemeClr val="tx1"/>
                          </a:solidFill>
                          <a:latin typeface="Arial" charset="0"/>
                          <a:ea typeface="MS PGothic" charset="-128"/>
                        </a:defRPr>
                      </a:lvl1pPr>
                      <a:lvl2pPr marL="742950" indent="-285750">
                        <a:spcBef>
                          <a:spcPct val="20000"/>
                        </a:spcBef>
                        <a:defRPr>
                          <a:solidFill>
                            <a:schemeClr val="tx1"/>
                          </a:solidFill>
                          <a:latin typeface="Arial" charset="0"/>
                          <a:ea typeface="MS PGothic" charset="-128"/>
                        </a:defRPr>
                      </a:lvl2pPr>
                      <a:lvl3pPr marL="1143000" indent="-228600">
                        <a:spcBef>
                          <a:spcPct val="20000"/>
                        </a:spcBef>
                        <a:defRPr sz="1400">
                          <a:solidFill>
                            <a:schemeClr val="tx1"/>
                          </a:solidFill>
                          <a:latin typeface="Arial" charset="0"/>
                          <a:ea typeface="MS PGothic" charset="-128"/>
                        </a:defRPr>
                      </a:lvl3pPr>
                      <a:lvl4pPr marL="1600200" indent="-228600">
                        <a:spcBef>
                          <a:spcPct val="20000"/>
                        </a:spcBef>
                        <a:defRPr sz="1400">
                          <a:solidFill>
                            <a:schemeClr val="tx1"/>
                          </a:solidFill>
                          <a:latin typeface="Arial" charset="0"/>
                          <a:ea typeface="MS PGothic" charset="-128"/>
                        </a:defRPr>
                      </a:lvl4pPr>
                      <a:lvl5pPr marL="2057400" indent="-228600">
                        <a:spcBef>
                          <a:spcPct val="20000"/>
                        </a:spcBef>
                        <a:defRPr sz="1400">
                          <a:solidFill>
                            <a:schemeClr val="tx1"/>
                          </a:solidFill>
                          <a:latin typeface="Arial" charset="0"/>
                          <a:ea typeface="MS PGothic" charset="-128"/>
                        </a:defRPr>
                      </a:lvl5pPr>
                      <a:lvl6pPr marL="2514600" indent="-228600" eaLnBrk="0" fontAlgn="base" hangingPunct="0">
                        <a:spcBef>
                          <a:spcPct val="20000"/>
                        </a:spcBef>
                        <a:spcAft>
                          <a:spcPct val="0"/>
                        </a:spcAft>
                        <a:defRPr sz="1400">
                          <a:solidFill>
                            <a:schemeClr val="tx1"/>
                          </a:solidFill>
                          <a:latin typeface="Arial" charset="0"/>
                          <a:ea typeface="MS PGothic" charset="-128"/>
                        </a:defRPr>
                      </a:lvl6pPr>
                      <a:lvl7pPr marL="2971800" indent="-228600" eaLnBrk="0" fontAlgn="base" hangingPunct="0">
                        <a:spcBef>
                          <a:spcPct val="20000"/>
                        </a:spcBef>
                        <a:spcAft>
                          <a:spcPct val="0"/>
                        </a:spcAft>
                        <a:defRPr sz="1400">
                          <a:solidFill>
                            <a:schemeClr val="tx1"/>
                          </a:solidFill>
                          <a:latin typeface="Arial" charset="0"/>
                          <a:ea typeface="MS PGothic" charset="-128"/>
                        </a:defRPr>
                      </a:lvl7pPr>
                      <a:lvl8pPr marL="3429000" indent="-228600" eaLnBrk="0" fontAlgn="base" hangingPunct="0">
                        <a:spcBef>
                          <a:spcPct val="20000"/>
                        </a:spcBef>
                        <a:spcAft>
                          <a:spcPct val="0"/>
                        </a:spcAft>
                        <a:defRPr sz="1400">
                          <a:solidFill>
                            <a:schemeClr val="tx1"/>
                          </a:solidFill>
                          <a:latin typeface="Arial" charset="0"/>
                          <a:ea typeface="MS PGothic" charset="-128"/>
                        </a:defRPr>
                      </a:lvl8pPr>
                      <a:lvl9pPr marL="3886200" indent="-228600" eaLnBrk="0" fontAlgn="base" hangingPunct="0">
                        <a:spcBef>
                          <a:spcPct val="20000"/>
                        </a:spcBef>
                        <a:spcAft>
                          <a:spcPct val="0"/>
                        </a:spcAft>
                        <a:defRPr sz="1400">
                          <a:solidFill>
                            <a:schemeClr val="tx1"/>
                          </a:solidFill>
                          <a:latin typeface="Arial" charset="0"/>
                          <a:ea typeface="MS PGothic" charset="-128"/>
                        </a:defRPr>
                      </a:lvl9pPr>
                    </a:lstStyle>
                    <a:p>
                      <a:pPr marL="0" marR="0" lvl="0" indent="0" algn="l" defTabSz="914400" rtl="0" eaLnBrk="1" fontAlgn="base" latinLnBrk="0" hangingPunct="1">
                        <a:lnSpc>
                          <a:spcPct val="100000"/>
                        </a:lnSpc>
                        <a:spcBef>
                          <a:spcPct val="0"/>
                        </a:spcBef>
                        <a:spcAft>
                          <a:spcPct val="0"/>
                        </a:spcAft>
                        <a:buClr>
                          <a:srgbClr val="430467"/>
                        </a:buClr>
                        <a:buSzTx/>
                        <a:buFontTx/>
                        <a:buNone/>
                        <a:tabLst/>
                      </a:pPr>
                      <a:r>
                        <a:rPr kumimoji="0" lang="en-US" altLang="en-US" sz="1400" b="0" i="0" u="none" strike="noStrike" cap="none" normalizeH="0" baseline="0">
                          <a:ln>
                            <a:noFill/>
                          </a:ln>
                          <a:solidFill>
                            <a:schemeClr val="tx1"/>
                          </a:solidFill>
                          <a:effectLst/>
                          <a:latin typeface="Arial" charset="0"/>
                          <a:ea typeface="MS PGothic" charset="-128"/>
                        </a:rPr>
                        <a:t>Hot Plugging, 3.3 V</a:t>
                      </a:r>
                    </a:p>
                  </a:txBody>
                  <a:tcPr marL="76711" marR="76711" marT="38358" marB="38358" anchor="ctr" horzOverflow="overflow">
                    <a:lnL>
                      <a:noFill/>
                    </a:lnL>
                    <a:lnR>
                      <a:noFill/>
                    </a:lnR>
                    <a:lnT>
                      <a:noFill/>
                    </a:lnT>
                    <a:lnB>
                      <a:noFill/>
                    </a:lnB>
                    <a:lnTlToBr>
                      <a:noFill/>
                    </a:lnTlToBr>
                    <a:lnBlToTr>
                      <a:noFill/>
                    </a:lnBlToTr>
                    <a:noFill/>
                  </a:tcPr>
                </a:tc>
                <a:tc>
                  <a:txBody>
                    <a:bodyPr/>
                    <a:lstStyle>
                      <a:lvl1pPr>
                        <a:spcBef>
                          <a:spcPct val="20000"/>
                        </a:spcBef>
                        <a:defRPr>
                          <a:solidFill>
                            <a:schemeClr val="tx1"/>
                          </a:solidFill>
                          <a:latin typeface="Arial" charset="0"/>
                          <a:ea typeface="MS PGothic" charset="-128"/>
                        </a:defRPr>
                      </a:lvl1pPr>
                      <a:lvl2pPr marL="742950" indent="-285750">
                        <a:spcBef>
                          <a:spcPct val="20000"/>
                        </a:spcBef>
                        <a:defRPr>
                          <a:solidFill>
                            <a:schemeClr val="tx1"/>
                          </a:solidFill>
                          <a:latin typeface="Arial" charset="0"/>
                          <a:ea typeface="MS PGothic" charset="-128"/>
                        </a:defRPr>
                      </a:lvl2pPr>
                      <a:lvl3pPr marL="1143000" indent="-228600">
                        <a:spcBef>
                          <a:spcPct val="20000"/>
                        </a:spcBef>
                        <a:defRPr sz="1400">
                          <a:solidFill>
                            <a:schemeClr val="tx1"/>
                          </a:solidFill>
                          <a:latin typeface="Arial" charset="0"/>
                          <a:ea typeface="MS PGothic" charset="-128"/>
                        </a:defRPr>
                      </a:lvl3pPr>
                      <a:lvl4pPr marL="1600200" indent="-228600">
                        <a:spcBef>
                          <a:spcPct val="20000"/>
                        </a:spcBef>
                        <a:defRPr sz="1400">
                          <a:solidFill>
                            <a:schemeClr val="tx1"/>
                          </a:solidFill>
                          <a:latin typeface="Arial" charset="0"/>
                          <a:ea typeface="MS PGothic" charset="-128"/>
                        </a:defRPr>
                      </a:lvl4pPr>
                      <a:lvl5pPr marL="2057400" indent="-228600">
                        <a:spcBef>
                          <a:spcPct val="20000"/>
                        </a:spcBef>
                        <a:defRPr sz="1400">
                          <a:solidFill>
                            <a:schemeClr val="tx1"/>
                          </a:solidFill>
                          <a:latin typeface="Arial" charset="0"/>
                          <a:ea typeface="MS PGothic" charset="-128"/>
                        </a:defRPr>
                      </a:lvl5pPr>
                      <a:lvl6pPr marL="2514600" indent="-228600" eaLnBrk="0" fontAlgn="base" hangingPunct="0">
                        <a:spcBef>
                          <a:spcPct val="20000"/>
                        </a:spcBef>
                        <a:spcAft>
                          <a:spcPct val="0"/>
                        </a:spcAft>
                        <a:defRPr sz="1400">
                          <a:solidFill>
                            <a:schemeClr val="tx1"/>
                          </a:solidFill>
                          <a:latin typeface="Arial" charset="0"/>
                          <a:ea typeface="MS PGothic" charset="-128"/>
                        </a:defRPr>
                      </a:lvl6pPr>
                      <a:lvl7pPr marL="2971800" indent="-228600" eaLnBrk="0" fontAlgn="base" hangingPunct="0">
                        <a:spcBef>
                          <a:spcPct val="20000"/>
                        </a:spcBef>
                        <a:spcAft>
                          <a:spcPct val="0"/>
                        </a:spcAft>
                        <a:defRPr sz="1400">
                          <a:solidFill>
                            <a:schemeClr val="tx1"/>
                          </a:solidFill>
                          <a:latin typeface="Arial" charset="0"/>
                          <a:ea typeface="MS PGothic" charset="-128"/>
                        </a:defRPr>
                      </a:lvl7pPr>
                      <a:lvl8pPr marL="3429000" indent="-228600" eaLnBrk="0" fontAlgn="base" hangingPunct="0">
                        <a:spcBef>
                          <a:spcPct val="20000"/>
                        </a:spcBef>
                        <a:spcAft>
                          <a:spcPct val="0"/>
                        </a:spcAft>
                        <a:defRPr sz="1400">
                          <a:solidFill>
                            <a:schemeClr val="tx1"/>
                          </a:solidFill>
                          <a:latin typeface="Arial" charset="0"/>
                          <a:ea typeface="MS PGothic" charset="-128"/>
                        </a:defRPr>
                      </a:lvl8pPr>
                      <a:lvl9pPr marL="3886200" indent="-228600" eaLnBrk="0" fontAlgn="base" hangingPunct="0">
                        <a:spcBef>
                          <a:spcPct val="20000"/>
                        </a:spcBef>
                        <a:spcAft>
                          <a:spcPct val="0"/>
                        </a:spcAft>
                        <a:defRPr sz="1400">
                          <a:solidFill>
                            <a:schemeClr val="tx1"/>
                          </a:solidFill>
                          <a:latin typeface="Arial" charset="0"/>
                          <a:ea typeface="MS PGothic" charset="-128"/>
                        </a:defRPr>
                      </a:lvl9pPr>
                    </a:lstStyle>
                    <a:p>
                      <a:pPr marL="0" marR="0" lvl="0" indent="0" algn="l" defTabSz="914400" rtl="0" eaLnBrk="1" fontAlgn="base" latinLnBrk="0" hangingPunct="1">
                        <a:lnSpc>
                          <a:spcPct val="100000"/>
                        </a:lnSpc>
                        <a:spcBef>
                          <a:spcPct val="0"/>
                        </a:spcBef>
                        <a:spcAft>
                          <a:spcPct val="0"/>
                        </a:spcAft>
                        <a:buClr>
                          <a:srgbClr val="430467"/>
                        </a:buClr>
                        <a:buSzTx/>
                        <a:buFontTx/>
                        <a:buNone/>
                        <a:tabLst/>
                      </a:pPr>
                      <a:r>
                        <a:rPr kumimoji="0" lang="en-US" altLang="en-US" sz="1400" b="0" i="0" u="none" strike="noStrike" cap="none" normalizeH="0" baseline="0">
                          <a:ln>
                            <a:noFill/>
                          </a:ln>
                          <a:solidFill>
                            <a:schemeClr val="tx1"/>
                          </a:solidFill>
                          <a:effectLst/>
                          <a:latin typeface="Arial" charset="0"/>
                          <a:ea typeface="MS PGothic" charset="-128"/>
                        </a:rPr>
                        <a:t>533 MB/s</a:t>
                      </a:r>
                    </a:p>
                  </a:txBody>
                  <a:tcPr marL="76711" marR="76711" marT="38358" marB="38358" anchor="ctr"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1"/>
                  </a:ext>
                </a:extLst>
              </a:tr>
              <a:tr h="503238">
                <a:tc>
                  <a:txBody>
                    <a:bodyPr/>
                    <a:lstStyle>
                      <a:lvl1pPr>
                        <a:spcBef>
                          <a:spcPct val="20000"/>
                        </a:spcBef>
                        <a:defRPr>
                          <a:solidFill>
                            <a:schemeClr val="tx1"/>
                          </a:solidFill>
                          <a:latin typeface="Arial" charset="0"/>
                          <a:ea typeface="MS PGothic" charset="-128"/>
                        </a:defRPr>
                      </a:lvl1pPr>
                      <a:lvl2pPr marL="742950" indent="-285750">
                        <a:spcBef>
                          <a:spcPct val="20000"/>
                        </a:spcBef>
                        <a:defRPr>
                          <a:solidFill>
                            <a:schemeClr val="tx1"/>
                          </a:solidFill>
                          <a:latin typeface="Arial" charset="0"/>
                          <a:ea typeface="MS PGothic" charset="-128"/>
                        </a:defRPr>
                      </a:lvl2pPr>
                      <a:lvl3pPr marL="1143000" indent="-228600">
                        <a:spcBef>
                          <a:spcPct val="20000"/>
                        </a:spcBef>
                        <a:defRPr sz="1400">
                          <a:solidFill>
                            <a:schemeClr val="tx1"/>
                          </a:solidFill>
                          <a:latin typeface="Arial" charset="0"/>
                          <a:ea typeface="MS PGothic" charset="-128"/>
                        </a:defRPr>
                      </a:lvl3pPr>
                      <a:lvl4pPr marL="1600200" indent="-228600">
                        <a:spcBef>
                          <a:spcPct val="20000"/>
                        </a:spcBef>
                        <a:defRPr sz="1400">
                          <a:solidFill>
                            <a:schemeClr val="tx1"/>
                          </a:solidFill>
                          <a:latin typeface="Arial" charset="0"/>
                          <a:ea typeface="MS PGothic" charset="-128"/>
                        </a:defRPr>
                      </a:lvl4pPr>
                      <a:lvl5pPr marL="2057400" indent="-228600">
                        <a:spcBef>
                          <a:spcPct val="20000"/>
                        </a:spcBef>
                        <a:defRPr sz="1400">
                          <a:solidFill>
                            <a:schemeClr val="tx1"/>
                          </a:solidFill>
                          <a:latin typeface="Arial" charset="0"/>
                          <a:ea typeface="MS PGothic" charset="-128"/>
                        </a:defRPr>
                      </a:lvl5pPr>
                      <a:lvl6pPr marL="2514600" indent="-228600" eaLnBrk="0" fontAlgn="base" hangingPunct="0">
                        <a:spcBef>
                          <a:spcPct val="20000"/>
                        </a:spcBef>
                        <a:spcAft>
                          <a:spcPct val="0"/>
                        </a:spcAft>
                        <a:defRPr sz="1400">
                          <a:solidFill>
                            <a:schemeClr val="tx1"/>
                          </a:solidFill>
                          <a:latin typeface="Arial" charset="0"/>
                          <a:ea typeface="MS PGothic" charset="-128"/>
                        </a:defRPr>
                      </a:lvl6pPr>
                      <a:lvl7pPr marL="2971800" indent="-228600" eaLnBrk="0" fontAlgn="base" hangingPunct="0">
                        <a:spcBef>
                          <a:spcPct val="20000"/>
                        </a:spcBef>
                        <a:spcAft>
                          <a:spcPct val="0"/>
                        </a:spcAft>
                        <a:defRPr sz="1400">
                          <a:solidFill>
                            <a:schemeClr val="tx1"/>
                          </a:solidFill>
                          <a:latin typeface="Arial" charset="0"/>
                          <a:ea typeface="MS PGothic" charset="-128"/>
                        </a:defRPr>
                      </a:lvl7pPr>
                      <a:lvl8pPr marL="3429000" indent="-228600" eaLnBrk="0" fontAlgn="base" hangingPunct="0">
                        <a:spcBef>
                          <a:spcPct val="20000"/>
                        </a:spcBef>
                        <a:spcAft>
                          <a:spcPct val="0"/>
                        </a:spcAft>
                        <a:defRPr sz="1400">
                          <a:solidFill>
                            <a:schemeClr val="tx1"/>
                          </a:solidFill>
                          <a:latin typeface="Arial" charset="0"/>
                          <a:ea typeface="MS PGothic" charset="-128"/>
                        </a:defRPr>
                      </a:lvl8pPr>
                      <a:lvl9pPr marL="3886200" indent="-228600" eaLnBrk="0" fontAlgn="base" hangingPunct="0">
                        <a:spcBef>
                          <a:spcPct val="20000"/>
                        </a:spcBef>
                        <a:spcAft>
                          <a:spcPct val="0"/>
                        </a:spcAft>
                        <a:defRPr sz="1400">
                          <a:solidFill>
                            <a:schemeClr val="tx1"/>
                          </a:solidFill>
                          <a:latin typeface="Arial" charset="0"/>
                          <a:ea typeface="MS PGothic" charset="-128"/>
                        </a:defRPr>
                      </a:lvl9pPr>
                    </a:lstStyle>
                    <a:p>
                      <a:pPr marL="0" marR="0" lvl="0" indent="0" algn="l" defTabSz="914400" rtl="0" eaLnBrk="1" fontAlgn="base" latinLnBrk="0" hangingPunct="1">
                        <a:lnSpc>
                          <a:spcPct val="100000"/>
                        </a:lnSpc>
                        <a:spcBef>
                          <a:spcPct val="0"/>
                        </a:spcBef>
                        <a:spcAft>
                          <a:spcPct val="0"/>
                        </a:spcAft>
                        <a:buClr>
                          <a:srgbClr val="430467"/>
                        </a:buClr>
                        <a:buSzTx/>
                        <a:buFontTx/>
                        <a:buNone/>
                        <a:tabLst/>
                      </a:pPr>
                      <a:r>
                        <a:rPr kumimoji="0" lang="en-US" altLang="en-US" sz="1400" b="0" i="0" u="none" strike="noStrike" cap="none" normalizeH="0" baseline="0">
                          <a:ln>
                            <a:noFill/>
                          </a:ln>
                          <a:solidFill>
                            <a:schemeClr val="tx1"/>
                          </a:solidFill>
                          <a:effectLst/>
                          <a:latin typeface="Arial" charset="0"/>
                          <a:ea typeface="MS PGothic" charset="-128"/>
                        </a:rPr>
                        <a:t>PCI-X 133</a:t>
                      </a:r>
                    </a:p>
                  </a:txBody>
                  <a:tcPr marL="76711" marR="76711" marT="38358" marB="38358" anchor="ctr" horzOverflow="overflow">
                    <a:lnL>
                      <a:noFill/>
                    </a:lnL>
                    <a:lnR>
                      <a:noFill/>
                    </a:lnR>
                    <a:lnT>
                      <a:noFill/>
                    </a:lnT>
                    <a:lnB>
                      <a:noFill/>
                    </a:lnB>
                    <a:lnTlToBr>
                      <a:noFill/>
                    </a:lnTlToBr>
                    <a:lnBlToTr>
                      <a:noFill/>
                    </a:lnBlToTr>
                    <a:noFill/>
                  </a:tcPr>
                </a:tc>
                <a:tc>
                  <a:txBody>
                    <a:bodyPr/>
                    <a:lstStyle>
                      <a:lvl1pPr>
                        <a:spcBef>
                          <a:spcPct val="20000"/>
                        </a:spcBef>
                        <a:defRPr>
                          <a:solidFill>
                            <a:schemeClr val="tx1"/>
                          </a:solidFill>
                          <a:latin typeface="Arial" charset="0"/>
                          <a:ea typeface="MS PGothic" charset="-128"/>
                        </a:defRPr>
                      </a:lvl1pPr>
                      <a:lvl2pPr marL="742950" indent="-285750">
                        <a:spcBef>
                          <a:spcPct val="20000"/>
                        </a:spcBef>
                        <a:defRPr>
                          <a:solidFill>
                            <a:schemeClr val="tx1"/>
                          </a:solidFill>
                          <a:latin typeface="Arial" charset="0"/>
                          <a:ea typeface="MS PGothic" charset="-128"/>
                        </a:defRPr>
                      </a:lvl2pPr>
                      <a:lvl3pPr marL="1143000" indent="-228600">
                        <a:spcBef>
                          <a:spcPct val="20000"/>
                        </a:spcBef>
                        <a:defRPr sz="1400">
                          <a:solidFill>
                            <a:schemeClr val="tx1"/>
                          </a:solidFill>
                          <a:latin typeface="Arial" charset="0"/>
                          <a:ea typeface="MS PGothic" charset="-128"/>
                        </a:defRPr>
                      </a:lvl3pPr>
                      <a:lvl4pPr marL="1600200" indent="-228600">
                        <a:spcBef>
                          <a:spcPct val="20000"/>
                        </a:spcBef>
                        <a:defRPr sz="1400">
                          <a:solidFill>
                            <a:schemeClr val="tx1"/>
                          </a:solidFill>
                          <a:latin typeface="Arial" charset="0"/>
                          <a:ea typeface="MS PGothic" charset="-128"/>
                        </a:defRPr>
                      </a:lvl4pPr>
                      <a:lvl5pPr marL="2057400" indent="-228600">
                        <a:spcBef>
                          <a:spcPct val="20000"/>
                        </a:spcBef>
                        <a:defRPr sz="1400">
                          <a:solidFill>
                            <a:schemeClr val="tx1"/>
                          </a:solidFill>
                          <a:latin typeface="Arial" charset="0"/>
                          <a:ea typeface="MS PGothic" charset="-128"/>
                        </a:defRPr>
                      </a:lvl5pPr>
                      <a:lvl6pPr marL="2514600" indent="-228600" eaLnBrk="0" fontAlgn="base" hangingPunct="0">
                        <a:spcBef>
                          <a:spcPct val="20000"/>
                        </a:spcBef>
                        <a:spcAft>
                          <a:spcPct val="0"/>
                        </a:spcAft>
                        <a:defRPr sz="1400">
                          <a:solidFill>
                            <a:schemeClr val="tx1"/>
                          </a:solidFill>
                          <a:latin typeface="Arial" charset="0"/>
                          <a:ea typeface="MS PGothic" charset="-128"/>
                        </a:defRPr>
                      </a:lvl6pPr>
                      <a:lvl7pPr marL="2971800" indent="-228600" eaLnBrk="0" fontAlgn="base" hangingPunct="0">
                        <a:spcBef>
                          <a:spcPct val="20000"/>
                        </a:spcBef>
                        <a:spcAft>
                          <a:spcPct val="0"/>
                        </a:spcAft>
                        <a:defRPr sz="1400">
                          <a:solidFill>
                            <a:schemeClr val="tx1"/>
                          </a:solidFill>
                          <a:latin typeface="Arial" charset="0"/>
                          <a:ea typeface="MS PGothic" charset="-128"/>
                        </a:defRPr>
                      </a:lvl7pPr>
                      <a:lvl8pPr marL="3429000" indent="-228600" eaLnBrk="0" fontAlgn="base" hangingPunct="0">
                        <a:spcBef>
                          <a:spcPct val="20000"/>
                        </a:spcBef>
                        <a:spcAft>
                          <a:spcPct val="0"/>
                        </a:spcAft>
                        <a:defRPr sz="1400">
                          <a:solidFill>
                            <a:schemeClr val="tx1"/>
                          </a:solidFill>
                          <a:latin typeface="Arial" charset="0"/>
                          <a:ea typeface="MS PGothic" charset="-128"/>
                        </a:defRPr>
                      </a:lvl8pPr>
                      <a:lvl9pPr marL="3886200" indent="-228600" eaLnBrk="0" fontAlgn="base" hangingPunct="0">
                        <a:spcBef>
                          <a:spcPct val="20000"/>
                        </a:spcBef>
                        <a:spcAft>
                          <a:spcPct val="0"/>
                        </a:spcAft>
                        <a:defRPr sz="1400">
                          <a:solidFill>
                            <a:schemeClr val="tx1"/>
                          </a:solidFill>
                          <a:latin typeface="Arial" charset="0"/>
                          <a:ea typeface="MS PGothic" charset="-128"/>
                        </a:defRPr>
                      </a:lvl9pPr>
                    </a:lstStyle>
                    <a:p>
                      <a:pPr marL="0" marR="0" lvl="0" indent="0" algn="l" defTabSz="914400" rtl="0" eaLnBrk="1" fontAlgn="base" latinLnBrk="0" hangingPunct="1">
                        <a:lnSpc>
                          <a:spcPct val="100000"/>
                        </a:lnSpc>
                        <a:spcBef>
                          <a:spcPct val="0"/>
                        </a:spcBef>
                        <a:spcAft>
                          <a:spcPct val="0"/>
                        </a:spcAft>
                        <a:buClr>
                          <a:srgbClr val="430467"/>
                        </a:buClr>
                        <a:buSzTx/>
                        <a:buFontTx/>
                        <a:buNone/>
                        <a:tabLst/>
                      </a:pPr>
                      <a:r>
                        <a:rPr kumimoji="0" lang="en-US" altLang="en-US" sz="1400" b="0" i="0" u="none" strike="noStrike" cap="none" normalizeH="0" baseline="0">
                          <a:ln>
                            <a:noFill/>
                          </a:ln>
                          <a:solidFill>
                            <a:schemeClr val="tx1"/>
                          </a:solidFill>
                          <a:effectLst/>
                          <a:latin typeface="Arial" charset="0"/>
                          <a:ea typeface="MS PGothic" charset="-128"/>
                        </a:rPr>
                        <a:t>64 Bits</a:t>
                      </a:r>
                    </a:p>
                  </a:txBody>
                  <a:tcPr marL="76711" marR="76711" marT="38358" marB="38358" anchor="ctr" horzOverflow="overflow">
                    <a:lnL>
                      <a:noFill/>
                    </a:lnL>
                    <a:lnR>
                      <a:noFill/>
                    </a:lnR>
                    <a:lnT>
                      <a:noFill/>
                    </a:lnT>
                    <a:lnB>
                      <a:noFill/>
                    </a:lnB>
                    <a:lnTlToBr>
                      <a:noFill/>
                    </a:lnTlToBr>
                    <a:lnBlToTr>
                      <a:noFill/>
                    </a:lnBlToTr>
                    <a:noFill/>
                  </a:tcPr>
                </a:tc>
                <a:tc>
                  <a:txBody>
                    <a:bodyPr/>
                    <a:lstStyle>
                      <a:lvl1pPr>
                        <a:spcBef>
                          <a:spcPct val="20000"/>
                        </a:spcBef>
                        <a:defRPr>
                          <a:solidFill>
                            <a:schemeClr val="tx1"/>
                          </a:solidFill>
                          <a:latin typeface="Arial" charset="0"/>
                          <a:ea typeface="MS PGothic" charset="-128"/>
                        </a:defRPr>
                      </a:lvl1pPr>
                      <a:lvl2pPr marL="742950" indent="-285750">
                        <a:spcBef>
                          <a:spcPct val="20000"/>
                        </a:spcBef>
                        <a:defRPr>
                          <a:solidFill>
                            <a:schemeClr val="tx1"/>
                          </a:solidFill>
                          <a:latin typeface="Arial" charset="0"/>
                          <a:ea typeface="MS PGothic" charset="-128"/>
                        </a:defRPr>
                      </a:lvl2pPr>
                      <a:lvl3pPr marL="1143000" indent="-228600">
                        <a:spcBef>
                          <a:spcPct val="20000"/>
                        </a:spcBef>
                        <a:defRPr sz="1400">
                          <a:solidFill>
                            <a:schemeClr val="tx1"/>
                          </a:solidFill>
                          <a:latin typeface="Arial" charset="0"/>
                          <a:ea typeface="MS PGothic" charset="-128"/>
                        </a:defRPr>
                      </a:lvl3pPr>
                      <a:lvl4pPr marL="1600200" indent="-228600">
                        <a:spcBef>
                          <a:spcPct val="20000"/>
                        </a:spcBef>
                        <a:defRPr sz="1400">
                          <a:solidFill>
                            <a:schemeClr val="tx1"/>
                          </a:solidFill>
                          <a:latin typeface="Arial" charset="0"/>
                          <a:ea typeface="MS PGothic" charset="-128"/>
                        </a:defRPr>
                      </a:lvl4pPr>
                      <a:lvl5pPr marL="2057400" indent="-228600">
                        <a:spcBef>
                          <a:spcPct val="20000"/>
                        </a:spcBef>
                        <a:defRPr sz="1400">
                          <a:solidFill>
                            <a:schemeClr val="tx1"/>
                          </a:solidFill>
                          <a:latin typeface="Arial" charset="0"/>
                          <a:ea typeface="MS PGothic" charset="-128"/>
                        </a:defRPr>
                      </a:lvl5pPr>
                      <a:lvl6pPr marL="2514600" indent="-228600" eaLnBrk="0" fontAlgn="base" hangingPunct="0">
                        <a:spcBef>
                          <a:spcPct val="20000"/>
                        </a:spcBef>
                        <a:spcAft>
                          <a:spcPct val="0"/>
                        </a:spcAft>
                        <a:defRPr sz="1400">
                          <a:solidFill>
                            <a:schemeClr val="tx1"/>
                          </a:solidFill>
                          <a:latin typeface="Arial" charset="0"/>
                          <a:ea typeface="MS PGothic" charset="-128"/>
                        </a:defRPr>
                      </a:lvl6pPr>
                      <a:lvl7pPr marL="2971800" indent="-228600" eaLnBrk="0" fontAlgn="base" hangingPunct="0">
                        <a:spcBef>
                          <a:spcPct val="20000"/>
                        </a:spcBef>
                        <a:spcAft>
                          <a:spcPct val="0"/>
                        </a:spcAft>
                        <a:defRPr sz="1400">
                          <a:solidFill>
                            <a:schemeClr val="tx1"/>
                          </a:solidFill>
                          <a:latin typeface="Arial" charset="0"/>
                          <a:ea typeface="MS PGothic" charset="-128"/>
                        </a:defRPr>
                      </a:lvl7pPr>
                      <a:lvl8pPr marL="3429000" indent="-228600" eaLnBrk="0" fontAlgn="base" hangingPunct="0">
                        <a:spcBef>
                          <a:spcPct val="20000"/>
                        </a:spcBef>
                        <a:spcAft>
                          <a:spcPct val="0"/>
                        </a:spcAft>
                        <a:defRPr sz="1400">
                          <a:solidFill>
                            <a:schemeClr val="tx1"/>
                          </a:solidFill>
                          <a:latin typeface="Arial" charset="0"/>
                          <a:ea typeface="MS PGothic" charset="-128"/>
                        </a:defRPr>
                      </a:lvl8pPr>
                      <a:lvl9pPr marL="3886200" indent="-228600" eaLnBrk="0" fontAlgn="base" hangingPunct="0">
                        <a:spcBef>
                          <a:spcPct val="20000"/>
                        </a:spcBef>
                        <a:spcAft>
                          <a:spcPct val="0"/>
                        </a:spcAft>
                        <a:defRPr sz="1400">
                          <a:solidFill>
                            <a:schemeClr val="tx1"/>
                          </a:solidFill>
                          <a:latin typeface="Arial" charset="0"/>
                          <a:ea typeface="MS PGothic" charset="-128"/>
                        </a:defRPr>
                      </a:lvl9pPr>
                    </a:lstStyle>
                    <a:p>
                      <a:pPr marL="0" marR="0" lvl="0" indent="0" algn="l" defTabSz="914400" rtl="0" eaLnBrk="1" fontAlgn="base" latinLnBrk="0" hangingPunct="1">
                        <a:lnSpc>
                          <a:spcPct val="100000"/>
                        </a:lnSpc>
                        <a:spcBef>
                          <a:spcPct val="0"/>
                        </a:spcBef>
                        <a:spcAft>
                          <a:spcPct val="0"/>
                        </a:spcAft>
                        <a:buClr>
                          <a:srgbClr val="430467"/>
                        </a:buClr>
                        <a:buSzTx/>
                        <a:buFontTx/>
                        <a:buNone/>
                        <a:tabLst/>
                      </a:pPr>
                      <a:r>
                        <a:rPr kumimoji="0" lang="en-US" altLang="en-US" sz="1400" b="0" i="0" u="none" strike="noStrike" cap="none" normalizeH="0" baseline="0">
                          <a:ln>
                            <a:noFill/>
                          </a:ln>
                          <a:solidFill>
                            <a:schemeClr val="tx1"/>
                          </a:solidFill>
                          <a:effectLst/>
                          <a:latin typeface="Arial" charset="0"/>
                          <a:ea typeface="MS PGothic" charset="-128"/>
                        </a:rPr>
                        <a:t>133 MHz</a:t>
                      </a:r>
                    </a:p>
                  </a:txBody>
                  <a:tcPr marL="76711" marR="76711" marT="38358" marB="38358" anchor="ctr" horzOverflow="overflow">
                    <a:lnL>
                      <a:noFill/>
                    </a:lnL>
                    <a:lnR>
                      <a:noFill/>
                    </a:lnR>
                    <a:lnT>
                      <a:noFill/>
                    </a:lnT>
                    <a:lnB>
                      <a:noFill/>
                    </a:lnB>
                    <a:lnTlToBr>
                      <a:noFill/>
                    </a:lnTlToBr>
                    <a:lnBlToTr>
                      <a:noFill/>
                    </a:lnBlToTr>
                    <a:noFill/>
                  </a:tcPr>
                </a:tc>
                <a:tc>
                  <a:txBody>
                    <a:bodyPr/>
                    <a:lstStyle>
                      <a:lvl1pPr>
                        <a:spcBef>
                          <a:spcPct val="20000"/>
                        </a:spcBef>
                        <a:defRPr>
                          <a:solidFill>
                            <a:schemeClr val="tx1"/>
                          </a:solidFill>
                          <a:latin typeface="Arial" charset="0"/>
                          <a:ea typeface="MS PGothic" charset="-128"/>
                        </a:defRPr>
                      </a:lvl1pPr>
                      <a:lvl2pPr marL="742950" indent="-285750">
                        <a:spcBef>
                          <a:spcPct val="20000"/>
                        </a:spcBef>
                        <a:defRPr>
                          <a:solidFill>
                            <a:schemeClr val="tx1"/>
                          </a:solidFill>
                          <a:latin typeface="Arial" charset="0"/>
                          <a:ea typeface="MS PGothic" charset="-128"/>
                        </a:defRPr>
                      </a:lvl2pPr>
                      <a:lvl3pPr marL="1143000" indent="-228600">
                        <a:spcBef>
                          <a:spcPct val="20000"/>
                        </a:spcBef>
                        <a:defRPr sz="1400">
                          <a:solidFill>
                            <a:schemeClr val="tx1"/>
                          </a:solidFill>
                          <a:latin typeface="Arial" charset="0"/>
                          <a:ea typeface="MS PGothic" charset="-128"/>
                        </a:defRPr>
                      </a:lvl3pPr>
                      <a:lvl4pPr marL="1600200" indent="-228600">
                        <a:spcBef>
                          <a:spcPct val="20000"/>
                        </a:spcBef>
                        <a:defRPr sz="1400">
                          <a:solidFill>
                            <a:schemeClr val="tx1"/>
                          </a:solidFill>
                          <a:latin typeface="Arial" charset="0"/>
                          <a:ea typeface="MS PGothic" charset="-128"/>
                        </a:defRPr>
                      </a:lvl4pPr>
                      <a:lvl5pPr marL="2057400" indent="-228600">
                        <a:spcBef>
                          <a:spcPct val="20000"/>
                        </a:spcBef>
                        <a:defRPr sz="1400">
                          <a:solidFill>
                            <a:schemeClr val="tx1"/>
                          </a:solidFill>
                          <a:latin typeface="Arial" charset="0"/>
                          <a:ea typeface="MS PGothic" charset="-128"/>
                        </a:defRPr>
                      </a:lvl5pPr>
                      <a:lvl6pPr marL="2514600" indent="-228600" eaLnBrk="0" fontAlgn="base" hangingPunct="0">
                        <a:spcBef>
                          <a:spcPct val="20000"/>
                        </a:spcBef>
                        <a:spcAft>
                          <a:spcPct val="0"/>
                        </a:spcAft>
                        <a:defRPr sz="1400">
                          <a:solidFill>
                            <a:schemeClr val="tx1"/>
                          </a:solidFill>
                          <a:latin typeface="Arial" charset="0"/>
                          <a:ea typeface="MS PGothic" charset="-128"/>
                        </a:defRPr>
                      </a:lvl6pPr>
                      <a:lvl7pPr marL="2971800" indent="-228600" eaLnBrk="0" fontAlgn="base" hangingPunct="0">
                        <a:spcBef>
                          <a:spcPct val="20000"/>
                        </a:spcBef>
                        <a:spcAft>
                          <a:spcPct val="0"/>
                        </a:spcAft>
                        <a:defRPr sz="1400">
                          <a:solidFill>
                            <a:schemeClr val="tx1"/>
                          </a:solidFill>
                          <a:latin typeface="Arial" charset="0"/>
                          <a:ea typeface="MS PGothic" charset="-128"/>
                        </a:defRPr>
                      </a:lvl7pPr>
                      <a:lvl8pPr marL="3429000" indent="-228600" eaLnBrk="0" fontAlgn="base" hangingPunct="0">
                        <a:spcBef>
                          <a:spcPct val="20000"/>
                        </a:spcBef>
                        <a:spcAft>
                          <a:spcPct val="0"/>
                        </a:spcAft>
                        <a:defRPr sz="1400">
                          <a:solidFill>
                            <a:schemeClr val="tx1"/>
                          </a:solidFill>
                          <a:latin typeface="Arial" charset="0"/>
                          <a:ea typeface="MS PGothic" charset="-128"/>
                        </a:defRPr>
                      </a:lvl8pPr>
                      <a:lvl9pPr marL="3886200" indent="-228600" eaLnBrk="0" fontAlgn="base" hangingPunct="0">
                        <a:spcBef>
                          <a:spcPct val="20000"/>
                        </a:spcBef>
                        <a:spcAft>
                          <a:spcPct val="0"/>
                        </a:spcAft>
                        <a:defRPr sz="1400">
                          <a:solidFill>
                            <a:schemeClr val="tx1"/>
                          </a:solidFill>
                          <a:latin typeface="Arial" charset="0"/>
                          <a:ea typeface="MS PGothic" charset="-128"/>
                        </a:defRPr>
                      </a:lvl9pPr>
                    </a:lstStyle>
                    <a:p>
                      <a:pPr marL="0" marR="0" lvl="0" indent="0" algn="l" defTabSz="914400" rtl="0" eaLnBrk="1" fontAlgn="base" latinLnBrk="0" hangingPunct="1">
                        <a:lnSpc>
                          <a:spcPct val="100000"/>
                        </a:lnSpc>
                        <a:spcBef>
                          <a:spcPct val="0"/>
                        </a:spcBef>
                        <a:spcAft>
                          <a:spcPct val="0"/>
                        </a:spcAft>
                        <a:buClr>
                          <a:srgbClr val="430467"/>
                        </a:buClr>
                        <a:buSzTx/>
                        <a:buFontTx/>
                        <a:buNone/>
                        <a:tabLst/>
                      </a:pPr>
                      <a:r>
                        <a:rPr kumimoji="0" lang="en-US" altLang="en-US" sz="1400" b="0" i="0" u="none" strike="noStrike" cap="none" normalizeH="0" baseline="0">
                          <a:ln>
                            <a:noFill/>
                          </a:ln>
                          <a:solidFill>
                            <a:schemeClr val="tx1"/>
                          </a:solidFill>
                          <a:effectLst/>
                          <a:latin typeface="Arial" charset="0"/>
                          <a:ea typeface="MS PGothic" charset="-128"/>
                        </a:rPr>
                        <a:t>Hot Plugging, 3.3 V</a:t>
                      </a:r>
                    </a:p>
                  </a:txBody>
                  <a:tcPr marL="76711" marR="76711" marT="38358" marB="38358" anchor="ctr" horzOverflow="overflow">
                    <a:lnL>
                      <a:noFill/>
                    </a:lnL>
                    <a:lnR>
                      <a:noFill/>
                    </a:lnR>
                    <a:lnT>
                      <a:noFill/>
                    </a:lnT>
                    <a:lnB>
                      <a:noFill/>
                    </a:lnB>
                    <a:lnTlToBr>
                      <a:noFill/>
                    </a:lnTlToBr>
                    <a:lnBlToTr>
                      <a:noFill/>
                    </a:lnBlToTr>
                    <a:noFill/>
                  </a:tcPr>
                </a:tc>
                <a:tc>
                  <a:txBody>
                    <a:bodyPr/>
                    <a:lstStyle>
                      <a:lvl1pPr>
                        <a:spcBef>
                          <a:spcPct val="20000"/>
                        </a:spcBef>
                        <a:defRPr>
                          <a:solidFill>
                            <a:schemeClr val="tx1"/>
                          </a:solidFill>
                          <a:latin typeface="Arial" charset="0"/>
                          <a:ea typeface="MS PGothic" charset="-128"/>
                        </a:defRPr>
                      </a:lvl1pPr>
                      <a:lvl2pPr marL="742950" indent="-285750">
                        <a:spcBef>
                          <a:spcPct val="20000"/>
                        </a:spcBef>
                        <a:defRPr>
                          <a:solidFill>
                            <a:schemeClr val="tx1"/>
                          </a:solidFill>
                          <a:latin typeface="Arial" charset="0"/>
                          <a:ea typeface="MS PGothic" charset="-128"/>
                        </a:defRPr>
                      </a:lvl2pPr>
                      <a:lvl3pPr marL="1143000" indent="-228600">
                        <a:spcBef>
                          <a:spcPct val="20000"/>
                        </a:spcBef>
                        <a:defRPr sz="1400">
                          <a:solidFill>
                            <a:schemeClr val="tx1"/>
                          </a:solidFill>
                          <a:latin typeface="Arial" charset="0"/>
                          <a:ea typeface="MS PGothic" charset="-128"/>
                        </a:defRPr>
                      </a:lvl3pPr>
                      <a:lvl4pPr marL="1600200" indent="-228600">
                        <a:spcBef>
                          <a:spcPct val="20000"/>
                        </a:spcBef>
                        <a:defRPr sz="1400">
                          <a:solidFill>
                            <a:schemeClr val="tx1"/>
                          </a:solidFill>
                          <a:latin typeface="Arial" charset="0"/>
                          <a:ea typeface="MS PGothic" charset="-128"/>
                        </a:defRPr>
                      </a:lvl4pPr>
                      <a:lvl5pPr marL="2057400" indent="-228600">
                        <a:spcBef>
                          <a:spcPct val="20000"/>
                        </a:spcBef>
                        <a:defRPr sz="1400">
                          <a:solidFill>
                            <a:schemeClr val="tx1"/>
                          </a:solidFill>
                          <a:latin typeface="Arial" charset="0"/>
                          <a:ea typeface="MS PGothic" charset="-128"/>
                        </a:defRPr>
                      </a:lvl5pPr>
                      <a:lvl6pPr marL="2514600" indent="-228600" eaLnBrk="0" fontAlgn="base" hangingPunct="0">
                        <a:spcBef>
                          <a:spcPct val="20000"/>
                        </a:spcBef>
                        <a:spcAft>
                          <a:spcPct val="0"/>
                        </a:spcAft>
                        <a:defRPr sz="1400">
                          <a:solidFill>
                            <a:schemeClr val="tx1"/>
                          </a:solidFill>
                          <a:latin typeface="Arial" charset="0"/>
                          <a:ea typeface="MS PGothic" charset="-128"/>
                        </a:defRPr>
                      </a:lvl6pPr>
                      <a:lvl7pPr marL="2971800" indent="-228600" eaLnBrk="0" fontAlgn="base" hangingPunct="0">
                        <a:spcBef>
                          <a:spcPct val="20000"/>
                        </a:spcBef>
                        <a:spcAft>
                          <a:spcPct val="0"/>
                        </a:spcAft>
                        <a:defRPr sz="1400">
                          <a:solidFill>
                            <a:schemeClr val="tx1"/>
                          </a:solidFill>
                          <a:latin typeface="Arial" charset="0"/>
                          <a:ea typeface="MS PGothic" charset="-128"/>
                        </a:defRPr>
                      </a:lvl7pPr>
                      <a:lvl8pPr marL="3429000" indent="-228600" eaLnBrk="0" fontAlgn="base" hangingPunct="0">
                        <a:spcBef>
                          <a:spcPct val="20000"/>
                        </a:spcBef>
                        <a:spcAft>
                          <a:spcPct val="0"/>
                        </a:spcAft>
                        <a:defRPr sz="1400">
                          <a:solidFill>
                            <a:schemeClr val="tx1"/>
                          </a:solidFill>
                          <a:latin typeface="Arial" charset="0"/>
                          <a:ea typeface="MS PGothic" charset="-128"/>
                        </a:defRPr>
                      </a:lvl8pPr>
                      <a:lvl9pPr marL="3886200" indent="-228600" eaLnBrk="0" fontAlgn="base" hangingPunct="0">
                        <a:spcBef>
                          <a:spcPct val="20000"/>
                        </a:spcBef>
                        <a:spcAft>
                          <a:spcPct val="0"/>
                        </a:spcAft>
                        <a:defRPr sz="1400">
                          <a:solidFill>
                            <a:schemeClr val="tx1"/>
                          </a:solidFill>
                          <a:latin typeface="Arial" charset="0"/>
                          <a:ea typeface="MS PGothic" charset="-128"/>
                        </a:defRPr>
                      </a:lvl9pPr>
                    </a:lstStyle>
                    <a:p>
                      <a:pPr marL="0" marR="0" lvl="0" indent="0" algn="l" defTabSz="914400" rtl="0" eaLnBrk="1" fontAlgn="base" latinLnBrk="0" hangingPunct="1">
                        <a:lnSpc>
                          <a:spcPct val="100000"/>
                        </a:lnSpc>
                        <a:spcBef>
                          <a:spcPct val="0"/>
                        </a:spcBef>
                        <a:spcAft>
                          <a:spcPct val="0"/>
                        </a:spcAft>
                        <a:buClr>
                          <a:srgbClr val="430467"/>
                        </a:buClr>
                        <a:buSzTx/>
                        <a:buFontTx/>
                        <a:buNone/>
                        <a:tabLst/>
                      </a:pPr>
                      <a:r>
                        <a:rPr kumimoji="0" lang="en-US" altLang="en-US" sz="1400" b="0" i="0" u="none" strike="noStrike" cap="none" normalizeH="0" baseline="0">
                          <a:ln>
                            <a:noFill/>
                          </a:ln>
                          <a:solidFill>
                            <a:schemeClr val="tx1"/>
                          </a:solidFill>
                          <a:effectLst/>
                          <a:latin typeface="Arial" charset="0"/>
                          <a:ea typeface="MS PGothic" charset="-128"/>
                        </a:rPr>
                        <a:t>1.06 GB/s</a:t>
                      </a:r>
                    </a:p>
                  </a:txBody>
                  <a:tcPr marL="76711" marR="76711" marT="38358" marB="38358" anchor="ctr"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2"/>
                  </a:ext>
                </a:extLst>
              </a:tr>
              <a:tr h="717550">
                <a:tc>
                  <a:txBody>
                    <a:bodyPr/>
                    <a:lstStyle>
                      <a:lvl1pPr>
                        <a:spcBef>
                          <a:spcPct val="20000"/>
                        </a:spcBef>
                        <a:defRPr>
                          <a:solidFill>
                            <a:schemeClr val="tx1"/>
                          </a:solidFill>
                          <a:latin typeface="Arial" charset="0"/>
                          <a:ea typeface="MS PGothic" charset="-128"/>
                        </a:defRPr>
                      </a:lvl1pPr>
                      <a:lvl2pPr marL="742950" indent="-285750">
                        <a:spcBef>
                          <a:spcPct val="20000"/>
                        </a:spcBef>
                        <a:defRPr>
                          <a:solidFill>
                            <a:schemeClr val="tx1"/>
                          </a:solidFill>
                          <a:latin typeface="Arial" charset="0"/>
                          <a:ea typeface="MS PGothic" charset="-128"/>
                        </a:defRPr>
                      </a:lvl2pPr>
                      <a:lvl3pPr marL="1143000" indent="-228600">
                        <a:spcBef>
                          <a:spcPct val="20000"/>
                        </a:spcBef>
                        <a:defRPr sz="1400">
                          <a:solidFill>
                            <a:schemeClr val="tx1"/>
                          </a:solidFill>
                          <a:latin typeface="Arial" charset="0"/>
                          <a:ea typeface="MS PGothic" charset="-128"/>
                        </a:defRPr>
                      </a:lvl3pPr>
                      <a:lvl4pPr marL="1600200" indent="-228600">
                        <a:spcBef>
                          <a:spcPct val="20000"/>
                        </a:spcBef>
                        <a:defRPr sz="1400">
                          <a:solidFill>
                            <a:schemeClr val="tx1"/>
                          </a:solidFill>
                          <a:latin typeface="Arial" charset="0"/>
                          <a:ea typeface="MS PGothic" charset="-128"/>
                        </a:defRPr>
                      </a:lvl4pPr>
                      <a:lvl5pPr marL="2057400" indent="-228600">
                        <a:spcBef>
                          <a:spcPct val="20000"/>
                        </a:spcBef>
                        <a:defRPr sz="1400">
                          <a:solidFill>
                            <a:schemeClr val="tx1"/>
                          </a:solidFill>
                          <a:latin typeface="Arial" charset="0"/>
                          <a:ea typeface="MS PGothic" charset="-128"/>
                        </a:defRPr>
                      </a:lvl5pPr>
                      <a:lvl6pPr marL="2514600" indent="-228600" eaLnBrk="0" fontAlgn="base" hangingPunct="0">
                        <a:spcBef>
                          <a:spcPct val="20000"/>
                        </a:spcBef>
                        <a:spcAft>
                          <a:spcPct val="0"/>
                        </a:spcAft>
                        <a:defRPr sz="1400">
                          <a:solidFill>
                            <a:schemeClr val="tx1"/>
                          </a:solidFill>
                          <a:latin typeface="Arial" charset="0"/>
                          <a:ea typeface="MS PGothic" charset="-128"/>
                        </a:defRPr>
                      </a:lvl6pPr>
                      <a:lvl7pPr marL="2971800" indent="-228600" eaLnBrk="0" fontAlgn="base" hangingPunct="0">
                        <a:spcBef>
                          <a:spcPct val="20000"/>
                        </a:spcBef>
                        <a:spcAft>
                          <a:spcPct val="0"/>
                        </a:spcAft>
                        <a:defRPr sz="1400">
                          <a:solidFill>
                            <a:schemeClr val="tx1"/>
                          </a:solidFill>
                          <a:latin typeface="Arial" charset="0"/>
                          <a:ea typeface="MS PGothic" charset="-128"/>
                        </a:defRPr>
                      </a:lvl7pPr>
                      <a:lvl8pPr marL="3429000" indent="-228600" eaLnBrk="0" fontAlgn="base" hangingPunct="0">
                        <a:spcBef>
                          <a:spcPct val="20000"/>
                        </a:spcBef>
                        <a:spcAft>
                          <a:spcPct val="0"/>
                        </a:spcAft>
                        <a:defRPr sz="1400">
                          <a:solidFill>
                            <a:schemeClr val="tx1"/>
                          </a:solidFill>
                          <a:latin typeface="Arial" charset="0"/>
                          <a:ea typeface="MS PGothic" charset="-128"/>
                        </a:defRPr>
                      </a:lvl8pPr>
                      <a:lvl9pPr marL="3886200" indent="-228600" eaLnBrk="0" fontAlgn="base" hangingPunct="0">
                        <a:spcBef>
                          <a:spcPct val="20000"/>
                        </a:spcBef>
                        <a:spcAft>
                          <a:spcPct val="0"/>
                        </a:spcAft>
                        <a:defRPr sz="1400">
                          <a:solidFill>
                            <a:schemeClr val="tx1"/>
                          </a:solidFill>
                          <a:latin typeface="Arial" charset="0"/>
                          <a:ea typeface="MS PGothic" charset="-128"/>
                        </a:defRPr>
                      </a:lvl9pPr>
                    </a:lstStyle>
                    <a:p>
                      <a:pPr marL="0" marR="0" lvl="0" indent="0" algn="l" defTabSz="914400" rtl="0" eaLnBrk="1" fontAlgn="base" latinLnBrk="0" hangingPunct="1">
                        <a:lnSpc>
                          <a:spcPct val="100000"/>
                        </a:lnSpc>
                        <a:spcBef>
                          <a:spcPct val="0"/>
                        </a:spcBef>
                        <a:spcAft>
                          <a:spcPct val="0"/>
                        </a:spcAft>
                        <a:buClr>
                          <a:srgbClr val="430467"/>
                        </a:buClr>
                        <a:buSzTx/>
                        <a:buFontTx/>
                        <a:buNone/>
                        <a:tabLst/>
                      </a:pPr>
                      <a:r>
                        <a:rPr kumimoji="0" lang="en-US" altLang="en-US" sz="1400" b="0" i="0" u="none" strike="noStrike" cap="none" normalizeH="0" baseline="0">
                          <a:ln>
                            <a:noFill/>
                          </a:ln>
                          <a:solidFill>
                            <a:schemeClr val="tx1"/>
                          </a:solidFill>
                          <a:effectLst/>
                          <a:latin typeface="Arial" charset="0"/>
                          <a:ea typeface="MS PGothic" charset="-128"/>
                        </a:rPr>
                        <a:t>PCI-X 266</a:t>
                      </a:r>
                    </a:p>
                  </a:txBody>
                  <a:tcPr marL="76711" marR="76711" marT="38358" marB="38358" anchor="ctr" horzOverflow="overflow">
                    <a:lnL>
                      <a:noFill/>
                    </a:lnL>
                    <a:lnR>
                      <a:noFill/>
                    </a:lnR>
                    <a:lnT>
                      <a:noFill/>
                    </a:lnT>
                    <a:lnB>
                      <a:noFill/>
                    </a:lnB>
                    <a:lnTlToBr>
                      <a:noFill/>
                    </a:lnTlToBr>
                    <a:lnBlToTr>
                      <a:noFill/>
                    </a:lnBlToTr>
                    <a:noFill/>
                  </a:tcPr>
                </a:tc>
                <a:tc>
                  <a:txBody>
                    <a:bodyPr/>
                    <a:lstStyle>
                      <a:lvl1pPr>
                        <a:spcBef>
                          <a:spcPct val="20000"/>
                        </a:spcBef>
                        <a:defRPr>
                          <a:solidFill>
                            <a:schemeClr val="tx1"/>
                          </a:solidFill>
                          <a:latin typeface="Arial" charset="0"/>
                          <a:ea typeface="MS PGothic" charset="-128"/>
                        </a:defRPr>
                      </a:lvl1pPr>
                      <a:lvl2pPr marL="742950" indent="-285750">
                        <a:spcBef>
                          <a:spcPct val="20000"/>
                        </a:spcBef>
                        <a:defRPr>
                          <a:solidFill>
                            <a:schemeClr val="tx1"/>
                          </a:solidFill>
                          <a:latin typeface="Arial" charset="0"/>
                          <a:ea typeface="MS PGothic" charset="-128"/>
                        </a:defRPr>
                      </a:lvl2pPr>
                      <a:lvl3pPr marL="1143000" indent="-228600">
                        <a:spcBef>
                          <a:spcPct val="20000"/>
                        </a:spcBef>
                        <a:defRPr sz="1400">
                          <a:solidFill>
                            <a:schemeClr val="tx1"/>
                          </a:solidFill>
                          <a:latin typeface="Arial" charset="0"/>
                          <a:ea typeface="MS PGothic" charset="-128"/>
                        </a:defRPr>
                      </a:lvl3pPr>
                      <a:lvl4pPr marL="1600200" indent="-228600">
                        <a:spcBef>
                          <a:spcPct val="20000"/>
                        </a:spcBef>
                        <a:defRPr sz="1400">
                          <a:solidFill>
                            <a:schemeClr val="tx1"/>
                          </a:solidFill>
                          <a:latin typeface="Arial" charset="0"/>
                          <a:ea typeface="MS PGothic" charset="-128"/>
                        </a:defRPr>
                      </a:lvl4pPr>
                      <a:lvl5pPr marL="2057400" indent="-228600">
                        <a:spcBef>
                          <a:spcPct val="20000"/>
                        </a:spcBef>
                        <a:defRPr sz="1400">
                          <a:solidFill>
                            <a:schemeClr val="tx1"/>
                          </a:solidFill>
                          <a:latin typeface="Arial" charset="0"/>
                          <a:ea typeface="MS PGothic" charset="-128"/>
                        </a:defRPr>
                      </a:lvl5pPr>
                      <a:lvl6pPr marL="2514600" indent="-228600" eaLnBrk="0" fontAlgn="base" hangingPunct="0">
                        <a:spcBef>
                          <a:spcPct val="20000"/>
                        </a:spcBef>
                        <a:spcAft>
                          <a:spcPct val="0"/>
                        </a:spcAft>
                        <a:defRPr sz="1400">
                          <a:solidFill>
                            <a:schemeClr val="tx1"/>
                          </a:solidFill>
                          <a:latin typeface="Arial" charset="0"/>
                          <a:ea typeface="MS PGothic" charset="-128"/>
                        </a:defRPr>
                      </a:lvl6pPr>
                      <a:lvl7pPr marL="2971800" indent="-228600" eaLnBrk="0" fontAlgn="base" hangingPunct="0">
                        <a:spcBef>
                          <a:spcPct val="20000"/>
                        </a:spcBef>
                        <a:spcAft>
                          <a:spcPct val="0"/>
                        </a:spcAft>
                        <a:defRPr sz="1400">
                          <a:solidFill>
                            <a:schemeClr val="tx1"/>
                          </a:solidFill>
                          <a:latin typeface="Arial" charset="0"/>
                          <a:ea typeface="MS PGothic" charset="-128"/>
                        </a:defRPr>
                      </a:lvl7pPr>
                      <a:lvl8pPr marL="3429000" indent="-228600" eaLnBrk="0" fontAlgn="base" hangingPunct="0">
                        <a:spcBef>
                          <a:spcPct val="20000"/>
                        </a:spcBef>
                        <a:spcAft>
                          <a:spcPct val="0"/>
                        </a:spcAft>
                        <a:defRPr sz="1400">
                          <a:solidFill>
                            <a:schemeClr val="tx1"/>
                          </a:solidFill>
                          <a:latin typeface="Arial" charset="0"/>
                          <a:ea typeface="MS PGothic" charset="-128"/>
                        </a:defRPr>
                      </a:lvl8pPr>
                      <a:lvl9pPr marL="3886200" indent="-228600" eaLnBrk="0" fontAlgn="base" hangingPunct="0">
                        <a:spcBef>
                          <a:spcPct val="20000"/>
                        </a:spcBef>
                        <a:spcAft>
                          <a:spcPct val="0"/>
                        </a:spcAft>
                        <a:defRPr sz="1400">
                          <a:solidFill>
                            <a:schemeClr val="tx1"/>
                          </a:solidFill>
                          <a:latin typeface="Arial" charset="0"/>
                          <a:ea typeface="MS PGothic" charset="-128"/>
                        </a:defRPr>
                      </a:lvl9pPr>
                    </a:lstStyle>
                    <a:p>
                      <a:pPr marL="0" marR="0" lvl="0" indent="0" algn="l" defTabSz="914400" rtl="0" eaLnBrk="1" fontAlgn="base" latinLnBrk="0" hangingPunct="1">
                        <a:lnSpc>
                          <a:spcPct val="100000"/>
                        </a:lnSpc>
                        <a:spcBef>
                          <a:spcPct val="0"/>
                        </a:spcBef>
                        <a:spcAft>
                          <a:spcPct val="0"/>
                        </a:spcAft>
                        <a:buClr>
                          <a:srgbClr val="430467"/>
                        </a:buClr>
                        <a:buSzTx/>
                        <a:buFontTx/>
                        <a:buNone/>
                        <a:tabLst/>
                      </a:pPr>
                      <a:r>
                        <a:rPr kumimoji="0" lang="en-US" altLang="en-US" sz="1400" b="0" i="0" u="none" strike="noStrike" cap="none" normalizeH="0" baseline="0">
                          <a:ln>
                            <a:noFill/>
                          </a:ln>
                          <a:solidFill>
                            <a:schemeClr val="tx1"/>
                          </a:solidFill>
                          <a:effectLst/>
                          <a:latin typeface="Arial" charset="0"/>
                          <a:ea typeface="MS PGothic" charset="-128"/>
                        </a:rPr>
                        <a:t>64 Bits, optional 16 Bits only</a:t>
                      </a:r>
                    </a:p>
                  </a:txBody>
                  <a:tcPr marL="76711" marR="76711" marT="38358" marB="38358" anchor="ctr" horzOverflow="overflow">
                    <a:lnL>
                      <a:noFill/>
                    </a:lnL>
                    <a:lnR>
                      <a:noFill/>
                    </a:lnR>
                    <a:lnT>
                      <a:noFill/>
                    </a:lnT>
                    <a:lnB>
                      <a:noFill/>
                    </a:lnB>
                    <a:lnTlToBr>
                      <a:noFill/>
                    </a:lnTlToBr>
                    <a:lnBlToTr>
                      <a:noFill/>
                    </a:lnBlToTr>
                    <a:noFill/>
                  </a:tcPr>
                </a:tc>
                <a:tc>
                  <a:txBody>
                    <a:bodyPr/>
                    <a:lstStyle>
                      <a:lvl1pPr>
                        <a:spcBef>
                          <a:spcPct val="20000"/>
                        </a:spcBef>
                        <a:defRPr>
                          <a:solidFill>
                            <a:schemeClr val="tx1"/>
                          </a:solidFill>
                          <a:latin typeface="Arial" charset="0"/>
                          <a:ea typeface="MS PGothic" charset="-128"/>
                        </a:defRPr>
                      </a:lvl1pPr>
                      <a:lvl2pPr marL="742950" indent="-285750">
                        <a:spcBef>
                          <a:spcPct val="20000"/>
                        </a:spcBef>
                        <a:defRPr>
                          <a:solidFill>
                            <a:schemeClr val="tx1"/>
                          </a:solidFill>
                          <a:latin typeface="Arial" charset="0"/>
                          <a:ea typeface="MS PGothic" charset="-128"/>
                        </a:defRPr>
                      </a:lvl2pPr>
                      <a:lvl3pPr marL="1143000" indent="-228600">
                        <a:spcBef>
                          <a:spcPct val="20000"/>
                        </a:spcBef>
                        <a:defRPr sz="1400">
                          <a:solidFill>
                            <a:schemeClr val="tx1"/>
                          </a:solidFill>
                          <a:latin typeface="Arial" charset="0"/>
                          <a:ea typeface="MS PGothic" charset="-128"/>
                        </a:defRPr>
                      </a:lvl3pPr>
                      <a:lvl4pPr marL="1600200" indent="-228600">
                        <a:spcBef>
                          <a:spcPct val="20000"/>
                        </a:spcBef>
                        <a:defRPr sz="1400">
                          <a:solidFill>
                            <a:schemeClr val="tx1"/>
                          </a:solidFill>
                          <a:latin typeface="Arial" charset="0"/>
                          <a:ea typeface="MS PGothic" charset="-128"/>
                        </a:defRPr>
                      </a:lvl4pPr>
                      <a:lvl5pPr marL="2057400" indent="-228600">
                        <a:spcBef>
                          <a:spcPct val="20000"/>
                        </a:spcBef>
                        <a:defRPr sz="1400">
                          <a:solidFill>
                            <a:schemeClr val="tx1"/>
                          </a:solidFill>
                          <a:latin typeface="Arial" charset="0"/>
                          <a:ea typeface="MS PGothic" charset="-128"/>
                        </a:defRPr>
                      </a:lvl5pPr>
                      <a:lvl6pPr marL="2514600" indent="-228600" eaLnBrk="0" fontAlgn="base" hangingPunct="0">
                        <a:spcBef>
                          <a:spcPct val="20000"/>
                        </a:spcBef>
                        <a:spcAft>
                          <a:spcPct val="0"/>
                        </a:spcAft>
                        <a:defRPr sz="1400">
                          <a:solidFill>
                            <a:schemeClr val="tx1"/>
                          </a:solidFill>
                          <a:latin typeface="Arial" charset="0"/>
                          <a:ea typeface="MS PGothic" charset="-128"/>
                        </a:defRPr>
                      </a:lvl6pPr>
                      <a:lvl7pPr marL="2971800" indent="-228600" eaLnBrk="0" fontAlgn="base" hangingPunct="0">
                        <a:spcBef>
                          <a:spcPct val="20000"/>
                        </a:spcBef>
                        <a:spcAft>
                          <a:spcPct val="0"/>
                        </a:spcAft>
                        <a:defRPr sz="1400">
                          <a:solidFill>
                            <a:schemeClr val="tx1"/>
                          </a:solidFill>
                          <a:latin typeface="Arial" charset="0"/>
                          <a:ea typeface="MS PGothic" charset="-128"/>
                        </a:defRPr>
                      </a:lvl7pPr>
                      <a:lvl8pPr marL="3429000" indent="-228600" eaLnBrk="0" fontAlgn="base" hangingPunct="0">
                        <a:spcBef>
                          <a:spcPct val="20000"/>
                        </a:spcBef>
                        <a:spcAft>
                          <a:spcPct val="0"/>
                        </a:spcAft>
                        <a:defRPr sz="1400">
                          <a:solidFill>
                            <a:schemeClr val="tx1"/>
                          </a:solidFill>
                          <a:latin typeface="Arial" charset="0"/>
                          <a:ea typeface="MS PGothic" charset="-128"/>
                        </a:defRPr>
                      </a:lvl8pPr>
                      <a:lvl9pPr marL="3886200" indent="-228600" eaLnBrk="0" fontAlgn="base" hangingPunct="0">
                        <a:spcBef>
                          <a:spcPct val="20000"/>
                        </a:spcBef>
                        <a:spcAft>
                          <a:spcPct val="0"/>
                        </a:spcAft>
                        <a:defRPr sz="1400">
                          <a:solidFill>
                            <a:schemeClr val="tx1"/>
                          </a:solidFill>
                          <a:latin typeface="Arial" charset="0"/>
                          <a:ea typeface="MS PGothic" charset="-128"/>
                        </a:defRPr>
                      </a:lvl9pPr>
                    </a:lstStyle>
                    <a:p>
                      <a:pPr marL="0" marR="0" lvl="0" indent="0" algn="l" defTabSz="914400" rtl="0" eaLnBrk="1" fontAlgn="base" latinLnBrk="0" hangingPunct="1">
                        <a:lnSpc>
                          <a:spcPct val="100000"/>
                        </a:lnSpc>
                        <a:spcBef>
                          <a:spcPct val="0"/>
                        </a:spcBef>
                        <a:spcAft>
                          <a:spcPct val="0"/>
                        </a:spcAft>
                        <a:buClr>
                          <a:srgbClr val="430467"/>
                        </a:buClr>
                        <a:buSzTx/>
                        <a:buFontTx/>
                        <a:buNone/>
                        <a:tabLst/>
                      </a:pPr>
                      <a:r>
                        <a:rPr kumimoji="0" lang="en-US" altLang="en-US" sz="1400" b="0" i="0" u="none" strike="noStrike" cap="none" normalizeH="0" baseline="0">
                          <a:ln>
                            <a:noFill/>
                          </a:ln>
                          <a:solidFill>
                            <a:schemeClr val="tx1"/>
                          </a:solidFill>
                          <a:effectLst/>
                          <a:latin typeface="Arial" charset="0"/>
                          <a:ea typeface="MS PGothic" charset="-128"/>
                        </a:rPr>
                        <a:t>133 MHz Double Data Rate</a:t>
                      </a:r>
                    </a:p>
                  </a:txBody>
                  <a:tcPr marL="76711" marR="76711" marT="38358" marB="38358" anchor="ctr" horzOverflow="overflow">
                    <a:lnL>
                      <a:noFill/>
                    </a:lnL>
                    <a:lnR>
                      <a:noFill/>
                    </a:lnR>
                    <a:lnT>
                      <a:noFill/>
                    </a:lnT>
                    <a:lnB>
                      <a:noFill/>
                    </a:lnB>
                    <a:lnTlToBr>
                      <a:noFill/>
                    </a:lnTlToBr>
                    <a:lnBlToTr>
                      <a:noFill/>
                    </a:lnBlToTr>
                    <a:noFill/>
                  </a:tcPr>
                </a:tc>
                <a:tc>
                  <a:txBody>
                    <a:bodyPr/>
                    <a:lstStyle>
                      <a:lvl1pPr>
                        <a:spcBef>
                          <a:spcPct val="20000"/>
                        </a:spcBef>
                        <a:defRPr>
                          <a:solidFill>
                            <a:schemeClr val="tx1"/>
                          </a:solidFill>
                          <a:latin typeface="Arial" charset="0"/>
                          <a:ea typeface="MS PGothic" charset="-128"/>
                        </a:defRPr>
                      </a:lvl1pPr>
                      <a:lvl2pPr marL="742950" indent="-285750">
                        <a:spcBef>
                          <a:spcPct val="20000"/>
                        </a:spcBef>
                        <a:defRPr>
                          <a:solidFill>
                            <a:schemeClr val="tx1"/>
                          </a:solidFill>
                          <a:latin typeface="Arial" charset="0"/>
                          <a:ea typeface="MS PGothic" charset="-128"/>
                        </a:defRPr>
                      </a:lvl2pPr>
                      <a:lvl3pPr marL="1143000" indent="-228600">
                        <a:spcBef>
                          <a:spcPct val="20000"/>
                        </a:spcBef>
                        <a:defRPr sz="1400">
                          <a:solidFill>
                            <a:schemeClr val="tx1"/>
                          </a:solidFill>
                          <a:latin typeface="Arial" charset="0"/>
                          <a:ea typeface="MS PGothic" charset="-128"/>
                        </a:defRPr>
                      </a:lvl3pPr>
                      <a:lvl4pPr marL="1600200" indent="-228600">
                        <a:spcBef>
                          <a:spcPct val="20000"/>
                        </a:spcBef>
                        <a:defRPr sz="1400">
                          <a:solidFill>
                            <a:schemeClr val="tx1"/>
                          </a:solidFill>
                          <a:latin typeface="Arial" charset="0"/>
                          <a:ea typeface="MS PGothic" charset="-128"/>
                        </a:defRPr>
                      </a:lvl4pPr>
                      <a:lvl5pPr marL="2057400" indent="-228600">
                        <a:spcBef>
                          <a:spcPct val="20000"/>
                        </a:spcBef>
                        <a:defRPr sz="1400">
                          <a:solidFill>
                            <a:schemeClr val="tx1"/>
                          </a:solidFill>
                          <a:latin typeface="Arial" charset="0"/>
                          <a:ea typeface="MS PGothic" charset="-128"/>
                        </a:defRPr>
                      </a:lvl5pPr>
                      <a:lvl6pPr marL="2514600" indent="-228600" eaLnBrk="0" fontAlgn="base" hangingPunct="0">
                        <a:spcBef>
                          <a:spcPct val="20000"/>
                        </a:spcBef>
                        <a:spcAft>
                          <a:spcPct val="0"/>
                        </a:spcAft>
                        <a:defRPr sz="1400">
                          <a:solidFill>
                            <a:schemeClr val="tx1"/>
                          </a:solidFill>
                          <a:latin typeface="Arial" charset="0"/>
                          <a:ea typeface="MS PGothic" charset="-128"/>
                        </a:defRPr>
                      </a:lvl6pPr>
                      <a:lvl7pPr marL="2971800" indent="-228600" eaLnBrk="0" fontAlgn="base" hangingPunct="0">
                        <a:spcBef>
                          <a:spcPct val="20000"/>
                        </a:spcBef>
                        <a:spcAft>
                          <a:spcPct val="0"/>
                        </a:spcAft>
                        <a:defRPr sz="1400">
                          <a:solidFill>
                            <a:schemeClr val="tx1"/>
                          </a:solidFill>
                          <a:latin typeface="Arial" charset="0"/>
                          <a:ea typeface="MS PGothic" charset="-128"/>
                        </a:defRPr>
                      </a:lvl7pPr>
                      <a:lvl8pPr marL="3429000" indent="-228600" eaLnBrk="0" fontAlgn="base" hangingPunct="0">
                        <a:spcBef>
                          <a:spcPct val="20000"/>
                        </a:spcBef>
                        <a:spcAft>
                          <a:spcPct val="0"/>
                        </a:spcAft>
                        <a:defRPr sz="1400">
                          <a:solidFill>
                            <a:schemeClr val="tx1"/>
                          </a:solidFill>
                          <a:latin typeface="Arial" charset="0"/>
                          <a:ea typeface="MS PGothic" charset="-128"/>
                        </a:defRPr>
                      </a:lvl8pPr>
                      <a:lvl9pPr marL="3886200" indent="-228600" eaLnBrk="0" fontAlgn="base" hangingPunct="0">
                        <a:spcBef>
                          <a:spcPct val="20000"/>
                        </a:spcBef>
                        <a:spcAft>
                          <a:spcPct val="0"/>
                        </a:spcAft>
                        <a:defRPr sz="1400">
                          <a:solidFill>
                            <a:schemeClr val="tx1"/>
                          </a:solidFill>
                          <a:latin typeface="Arial" charset="0"/>
                          <a:ea typeface="MS PGothic" charset="-128"/>
                        </a:defRPr>
                      </a:lvl9pPr>
                    </a:lstStyle>
                    <a:p>
                      <a:pPr marL="0" marR="0" lvl="0" indent="0" algn="l" defTabSz="914400" rtl="0" eaLnBrk="1" fontAlgn="base" latinLnBrk="0" hangingPunct="1">
                        <a:lnSpc>
                          <a:spcPct val="100000"/>
                        </a:lnSpc>
                        <a:spcBef>
                          <a:spcPct val="0"/>
                        </a:spcBef>
                        <a:spcAft>
                          <a:spcPct val="0"/>
                        </a:spcAft>
                        <a:buClr>
                          <a:srgbClr val="430467"/>
                        </a:buClr>
                        <a:buSzTx/>
                        <a:buFontTx/>
                        <a:buNone/>
                        <a:tabLst/>
                      </a:pPr>
                      <a:r>
                        <a:rPr kumimoji="0" lang="en-US" altLang="en-US" sz="1400" b="0" i="0" u="none" strike="noStrike" cap="none" normalizeH="0" baseline="0">
                          <a:ln>
                            <a:noFill/>
                          </a:ln>
                          <a:solidFill>
                            <a:schemeClr val="tx1"/>
                          </a:solidFill>
                          <a:effectLst/>
                          <a:latin typeface="Arial" charset="0"/>
                          <a:ea typeface="MS PGothic" charset="-128"/>
                        </a:rPr>
                        <a:t>Hot Plugging, 3.3 &amp; 1.5 V, ECC supported</a:t>
                      </a:r>
                    </a:p>
                  </a:txBody>
                  <a:tcPr marL="76711" marR="76711" marT="38358" marB="38358" anchor="ctr" horzOverflow="overflow">
                    <a:lnL>
                      <a:noFill/>
                    </a:lnL>
                    <a:lnR>
                      <a:noFill/>
                    </a:lnR>
                    <a:lnT>
                      <a:noFill/>
                    </a:lnT>
                    <a:lnB>
                      <a:noFill/>
                    </a:lnB>
                    <a:lnTlToBr>
                      <a:noFill/>
                    </a:lnTlToBr>
                    <a:lnBlToTr>
                      <a:noFill/>
                    </a:lnBlToTr>
                    <a:noFill/>
                  </a:tcPr>
                </a:tc>
                <a:tc>
                  <a:txBody>
                    <a:bodyPr/>
                    <a:lstStyle>
                      <a:lvl1pPr>
                        <a:spcBef>
                          <a:spcPct val="20000"/>
                        </a:spcBef>
                        <a:defRPr>
                          <a:solidFill>
                            <a:schemeClr val="tx1"/>
                          </a:solidFill>
                          <a:latin typeface="Arial" charset="0"/>
                          <a:ea typeface="MS PGothic" charset="-128"/>
                        </a:defRPr>
                      </a:lvl1pPr>
                      <a:lvl2pPr marL="742950" indent="-285750">
                        <a:spcBef>
                          <a:spcPct val="20000"/>
                        </a:spcBef>
                        <a:defRPr>
                          <a:solidFill>
                            <a:schemeClr val="tx1"/>
                          </a:solidFill>
                          <a:latin typeface="Arial" charset="0"/>
                          <a:ea typeface="MS PGothic" charset="-128"/>
                        </a:defRPr>
                      </a:lvl2pPr>
                      <a:lvl3pPr marL="1143000" indent="-228600">
                        <a:spcBef>
                          <a:spcPct val="20000"/>
                        </a:spcBef>
                        <a:defRPr sz="1400">
                          <a:solidFill>
                            <a:schemeClr val="tx1"/>
                          </a:solidFill>
                          <a:latin typeface="Arial" charset="0"/>
                          <a:ea typeface="MS PGothic" charset="-128"/>
                        </a:defRPr>
                      </a:lvl3pPr>
                      <a:lvl4pPr marL="1600200" indent="-228600">
                        <a:spcBef>
                          <a:spcPct val="20000"/>
                        </a:spcBef>
                        <a:defRPr sz="1400">
                          <a:solidFill>
                            <a:schemeClr val="tx1"/>
                          </a:solidFill>
                          <a:latin typeface="Arial" charset="0"/>
                          <a:ea typeface="MS PGothic" charset="-128"/>
                        </a:defRPr>
                      </a:lvl4pPr>
                      <a:lvl5pPr marL="2057400" indent="-228600">
                        <a:spcBef>
                          <a:spcPct val="20000"/>
                        </a:spcBef>
                        <a:defRPr sz="1400">
                          <a:solidFill>
                            <a:schemeClr val="tx1"/>
                          </a:solidFill>
                          <a:latin typeface="Arial" charset="0"/>
                          <a:ea typeface="MS PGothic" charset="-128"/>
                        </a:defRPr>
                      </a:lvl5pPr>
                      <a:lvl6pPr marL="2514600" indent="-228600" eaLnBrk="0" fontAlgn="base" hangingPunct="0">
                        <a:spcBef>
                          <a:spcPct val="20000"/>
                        </a:spcBef>
                        <a:spcAft>
                          <a:spcPct val="0"/>
                        </a:spcAft>
                        <a:defRPr sz="1400">
                          <a:solidFill>
                            <a:schemeClr val="tx1"/>
                          </a:solidFill>
                          <a:latin typeface="Arial" charset="0"/>
                          <a:ea typeface="MS PGothic" charset="-128"/>
                        </a:defRPr>
                      </a:lvl6pPr>
                      <a:lvl7pPr marL="2971800" indent="-228600" eaLnBrk="0" fontAlgn="base" hangingPunct="0">
                        <a:spcBef>
                          <a:spcPct val="20000"/>
                        </a:spcBef>
                        <a:spcAft>
                          <a:spcPct val="0"/>
                        </a:spcAft>
                        <a:defRPr sz="1400">
                          <a:solidFill>
                            <a:schemeClr val="tx1"/>
                          </a:solidFill>
                          <a:latin typeface="Arial" charset="0"/>
                          <a:ea typeface="MS PGothic" charset="-128"/>
                        </a:defRPr>
                      </a:lvl7pPr>
                      <a:lvl8pPr marL="3429000" indent="-228600" eaLnBrk="0" fontAlgn="base" hangingPunct="0">
                        <a:spcBef>
                          <a:spcPct val="20000"/>
                        </a:spcBef>
                        <a:spcAft>
                          <a:spcPct val="0"/>
                        </a:spcAft>
                        <a:defRPr sz="1400">
                          <a:solidFill>
                            <a:schemeClr val="tx1"/>
                          </a:solidFill>
                          <a:latin typeface="Arial" charset="0"/>
                          <a:ea typeface="MS PGothic" charset="-128"/>
                        </a:defRPr>
                      </a:lvl8pPr>
                      <a:lvl9pPr marL="3886200" indent="-228600" eaLnBrk="0" fontAlgn="base" hangingPunct="0">
                        <a:spcBef>
                          <a:spcPct val="20000"/>
                        </a:spcBef>
                        <a:spcAft>
                          <a:spcPct val="0"/>
                        </a:spcAft>
                        <a:defRPr sz="1400">
                          <a:solidFill>
                            <a:schemeClr val="tx1"/>
                          </a:solidFill>
                          <a:latin typeface="Arial" charset="0"/>
                          <a:ea typeface="MS PGothic" charset="-128"/>
                        </a:defRPr>
                      </a:lvl9pPr>
                    </a:lstStyle>
                    <a:p>
                      <a:pPr marL="0" marR="0" lvl="0" indent="0" algn="l" defTabSz="914400" rtl="0" eaLnBrk="1" fontAlgn="base" latinLnBrk="0" hangingPunct="1">
                        <a:lnSpc>
                          <a:spcPct val="100000"/>
                        </a:lnSpc>
                        <a:spcBef>
                          <a:spcPct val="0"/>
                        </a:spcBef>
                        <a:spcAft>
                          <a:spcPct val="0"/>
                        </a:spcAft>
                        <a:buClr>
                          <a:srgbClr val="430467"/>
                        </a:buClr>
                        <a:buSzTx/>
                        <a:buFontTx/>
                        <a:buNone/>
                        <a:tabLst/>
                      </a:pPr>
                      <a:r>
                        <a:rPr kumimoji="0" lang="en-US" altLang="en-US" sz="1400" b="0" i="0" u="none" strike="noStrike" cap="none" normalizeH="0" baseline="0">
                          <a:ln>
                            <a:noFill/>
                          </a:ln>
                          <a:solidFill>
                            <a:schemeClr val="tx1"/>
                          </a:solidFill>
                          <a:effectLst/>
                          <a:latin typeface="Arial" charset="0"/>
                          <a:ea typeface="MS PGothic" charset="-128"/>
                        </a:rPr>
                        <a:t>2.13 GB/s</a:t>
                      </a:r>
                    </a:p>
                  </a:txBody>
                  <a:tcPr marL="76711" marR="76711" marT="38358" marB="38358" anchor="ctr"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3"/>
                  </a:ext>
                </a:extLst>
              </a:tr>
              <a:tr h="717550">
                <a:tc>
                  <a:txBody>
                    <a:bodyPr/>
                    <a:lstStyle>
                      <a:lvl1pPr>
                        <a:spcBef>
                          <a:spcPct val="20000"/>
                        </a:spcBef>
                        <a:defRPr>
                          <a:solidFill>
                            <a:schemeClr val="tx1"/>
                          </a:solidFill>
                          <a:latin typeface="Arial" charset="0"/>
                          <a:ea typeface="MS PGothic" charset="-128"/>
                        </a:defRPr>
                      </a:lvl1pPr>
                      <a:lvl2pPr marL="742950" indent="-285750">
                        <a:spcBef>
                          <a:spcPct val="20000"/>
                        </a:spcBef>
                        <a:defRPr>
                          <a:solidFill>
                            <a:schemeClr val="tx1"/>
                          </a:solidFill>
                          <a:latin typeface="Arial" charset="0"/>
                          <a:ea typeface="MS PGothic" charset="-128"/>
                        </a:defRPr>
                      </a:lvl2pPr>
                      <a:lvl3pPr marL="1143000" indent="-228600">
                        <a:spcBef>
                          <a:spcPct val="20000"/>
                        </a:spcBef>
                        <a:defRPr sz="1400">
                          <a:solidFill>
                            <a:schemeClr val="tx1"/>
                          </a:solidFill>
                          <a:latin typeface="Arial" charset="0"/>
                          <a:ea typeface="MS PGothic" charset="-128"/>
                        </a:defRPr>
                      </a:lvl3pPr>
                      <a:lvl4pPr marL="1600200" indent="-228600">
                        <a:spcBef>
                          <a:spcPct val="20000"/>
                        </a:spcBef>
                        <a:defRPr sz="1400">
                          <a:solidFill>
                            <a:schemeClr val="tx1"/>
                          </a:solidFill>
                          <a:latin typeface="Arial" charset="0"/>
                          <a:ea typeface="MS PGothic" charset="-128"/>
                        </a:defRPr>
                      </a:lvl4pPr>
                      <a:lvl5pPr marL="2057400" indent="-228600">
                        <a:spcBef>
                          <a:spcPct val="20000"/>
                        </a:spcBef>
                        <a:defRPr sz="1400">
                          <a:solidFill>
                            <a:schemeClr val="tx1"/>
                          </a:solidFill>
                          <a:latin typeface="Arial" charset="0"/>
                          <a:ea typeface="MS PGothic" charset="-128"/>
                        </a:defRPr>
                      </a:lvl5pPr>
                      <a:lvl6pPr marL="2514600" indent="-228600" eaLnBrk="0" fontAlgn="base" hangingPunct="0">
                        <a:spcBef>
                          <a:spcPct val="20000"/>
                        </a:spcBef>
                        <a:spcAft>
                          <a:spcPct val="0"/>
                        </a:spcAft>
                        <a:defRPr sz="1400">
                          <a:solidFill>
                            <a:schemeClr val="tx1"/>
                          </a:solidFill>
                          <a:latin typeface="Arial" charset="0"/>
                          <a:ea typeface="MS PGothic" charset="-128"/>
                        </a:defRPr>
                      </a:lvl6pPr>
                      <a:lvl7pPr marL="2971800" indent="-228600" eaLnBrk="0" fontAlgn="base" hangingPunct="0">
                        <a:spcBef>
                          <a:spcPct val="20000"/>
                        </a:spcBef>
                        <a:spcAft>
                          <a:spcPct val="0"/>
                        </a:spcAft>
                        <a:defRPr sz="1400">
                          <a:solidFill>
                            <a:schemeClr val="tx1"/>
                          </a:solidFill>
                          <a:latin typeface="Arial" charset="0"/>
                          <a:ea typeface="MS PGothic" charset="-128"/>
                        </a:defRPr>
                      </a:lvl7pPr>
                      <a:lvl8pPr marL="3429000" indent="-228600" eaLnBrk="0" fontAlgn="base" hangingPunct="0">
                        <a:spcBef>
                          <a:spcPct val="20000"/>
                        </a:spcBef>
                        <a:spcAft>
                          <a:spcPct val="0"/>
                        </a:spcAft>
                        <a:defRPr sz="1400">
                          <a:solidFill>
                            <a:schemeClr val="tx1"/>
                          </a:solidFill>
                          <a:latin typeface="Arial" charset="0"/>
                          <a:ea typeface="MS PGothic" charset="-128"/>
                        </a:defRPr>
                      </a:lvl8pPr>
                      <a:lvl9pPr marL="3886200" indent="-228600" eaLnBrk="0" fontAlgn="base" hangingPunct="0">
                        <a:spcBef>
                          <a:spcPct val="20000"/>
                        </a:spcBef>
                        <a:spcAft>
                          <a:spcPct val="0"/>
                        </a:spcAft>
                        <a:defRPr sz="1400">
                          <a:solidFill>
                            <a:schemeClr val="tx1"/>
                          </a:solidFill>
                          <a:latin typeface="Arial" charset="0"/>
                          <a:ea typeface="MS PGothic" charset="-128"/>
                        </a:defRPr>
                      </a:lvl9pPr>
                    </a:lstStyle>
                    <a:p>
                      <a:pPr marL="0" marR="0" lvl="0" indent="0" algn="l" defTabSz="914400" rtl="0" eaLnBrk="1" fontAlgn="base" latinLnBrk="0" hangingPunct="1">
                        <a:lnSpc>
                          <a:spcPct val="100000"/>
                        </a:lnSpc>
                        <a:spcBef>
                          <a:spcPct val="0"/>
                        </a:spcBef>
                        <a:spcAft>
                          <a:spcPct val="0"/>
                        </a:spcAft>
                        <a:buClr>
                          <a:srgbClr val="430467"/>
                        </a:buClr>
                        <a:buSzTx/>
                        <a:buFontTx/>
                        <a:buNone/>
                        <a:tabLst/>
                      </a:pPr>
                      <a:r>
                        <a:rPr kumimoji="0" lang="en-US" altLang="en-US" sz="1400" b="0" i="0" u="none" strike="noStrike" cap="none" normalizeH="0" baseline="0">
                          <a:ln>
                            <a:noFill/>
                          </a:ln>
                          <a:solidFill>
                            <a:schemeClr val="tx1"/>
                          </a:solidFill>
                          <a:effectLst/>
                          <a:latin typeface="Arial" charset="0"/>
                          <a:ea typeface="MS PGothic" charset="-128"/>
                        </a:rPr>
                        <a:t>PCI-X 533</a:t>
                      </a:r>
                    </a:p>
                  </a:txBody>
                  <a:tcPr marL="76711" marR="76711" marT="38358" marB="38358" anchor="ctr" horzOverflow="overflow">
                    <a:lnL>
                      <a:noFill/>
                    </a:lnL>
                    <a:lnR>
                      <a:noFill/>
                    </a:lnR>
                    <a:lnT>
                      <a:noFill/>
                    </a:lnT>
                    <a:lnB>
                      <a:noFill/>
                    </a:lnB>
                    <a:lnTlToBr>
                      <a:noFill/>
                    </a:lnTlToBr>
                    <a:lnBlToTr>
                      <a:noFill/>
                    </a:lnBlToTr>
                    <a:noFill/>
                  </a:tcPr>
                </a:tc>
                <a:tc>
                  <a:txBody>
                    <a:bodyPr/>
                    <a:lstStyle>
                      <a:lvl1pPr>
                        <a:spcBef>
                          <a:spcPct val="20000"/>
                        </a:spcBef>
                        <a:defRPr>
                          <a:solidFill>
                            <a:schemeClr val="tx1"/>
                          </a:solidFill>
                          <a:latin typeface="Arial" charset="0"/>
                          <a:ea typeface="MS PGothic" charset="-128"/>
                        </a:defRPr>
                      </a:lvl1pPr>
                      <a:lvl2pPr marL="742950" indent="-285750">
                        <a:spcBef>
                          <a:spcPct val="20000"/>
                        </a:spcBef>
                        <a:defRPr>
                          <a:solidFill>
                            <a:schemeClr val="tx1"/>
                          </a:solidFill>
                          <a:latin typeface="Arial" charset="0"/>
                          <a:ea typeface="MS PGothic" charset="-128"/>
                        </a:defRPr>
                      </a:lvl2pPr>
                      <a:lvl3pPr marL="1143000" indent="-228600">
                        <a:spcBef>
                          <a:spcPct val="20000"/>
                        </a:spcBef>
                        <a:defRPr sz="1400">
                          <a:solidFill>
                            <a:schemeClr val="tx1"/>
                          </a:solidFill>
                          <a:latin typeface="Arial" charset="0"/>
                          <a:ea typeface="MS PGothic" charset="-128"/>
                        </a:defRPr>
                      </a:lvl3pPr>
                      <a:lvl4pPr marL="1600200" indent="-228600">
                        <a:spcBef>
                          <a:spcPct val="20000"/>
                        </a:spcBef>
                        <a:defRPr sz="1400">
                          <a:solidFill>
                            <a:schemeClr val="tx1"/>
                          </a:solidFill>
                          <a:latin typeface="Arial" charset="0"/>
                          <a:ea typeface="MS PGothic" charset="-128"/>
                        </a:defRPr>
                      </a:lvl4pPr>
                      <a:lvl5pPr marL="2057400" indent="-228600">
                        <a:spcBef>
                          <a:spcPct val="20000"/>
                        </a:spcBef>
                        <a:defRPr sz="1400">
                          <a:solidFill>
                            <a:schemeClr val="tx1"/>
                          </a:solidFill>
                          <a:latin typeface="Arial" charset="0"/>
                          <a:ea typeface="MS PGothic" charset="-128"/>
                        </a:defRPr>
                      </a:lvl5pPr>
                      <a:lvl6pPr marL="2514600" indent="-228600" eaLnBrk="0" fontAlgn="base" hangingPunct="0">
                        <a:spcBef>
                          <a:spcPct val="20000"/>
                        </a:spcBef>
                        <a:spcAft>
                          <a:spcPct val="0"/>
                        </a:spcAft>
                        <a:defRPr sz="1400">
                          <a:solidFill>
                            <a:schemeClr val="tx1"/>
                          </a:solidFill>
                          <a:latin typeface="Arial" charset="0"/>
                          <a:ea typeface="MS PGothic" charset="-128"/>
                        </a:defRPr>
                      </a:lvl6pPr>
                      <a:lvl7pPr marL="2971800" indent="-228600" eaLnBrk="0" fontAlgn="base" hangingPunct="0">
                        <a:spcBef>
                          <a:spcPct val="20000"/>
                        </a:spcBef>
                        <a:spcAft>
                          <a:spcPct val="0"/>
                        </a:spcAft>
                        <a:defRPr sz="1400">
                          <a:solidFill>
                            <a:schemeClr val="tx1"/>
                          </a:solidFill>
                          <a:latin typeface="Arial" charset="0"/>
                          <a:ea typeface="MS PGothic" charset="-128"/>
                        </a:defRPr>
                      </a:lvl7pPr>
                      <a:lvl8pPr marL="3429000" indent="-228600" eaLnBrk="0" fontAlgn="base" hangingPunct="0">
                        <a:spcBef>
                          <a:spcPct val="20000"/>
                        </a:spcBef>
                        <a:spcAft>
                          <a:spcPct val="0"/>
                        </a:spcAft>
                        <a:defRPr sz="1400">
                          <a:solidFill>
                            <a:schemeClr val="tx1"/>
                          </a:solidFill>
                          <a:latin typeface="Arial" charset="0"/>
                          <a:ea typeface="MS PGothic" charset="-128"/>
                        </a:defRPr>
                      </a:lvl8pPr>
                      <a:lvl9pPr marL="3886200" indent="-228600" eaLnBrk="0" fontAlgn="base" hangingPunct="0">
                        <a:spcBef>
                          <a:spcPct val="20000"/>
                        </a:spcBef>
                        <a:spcAft>
                          <a:spcPct val="0"/>
                        </a:spcAft>
                        <a:defRPr sz="1400">
                          <a:solidFill>
                            <a:schemeClr val="tx1"/>
                          </a:solidFill>
                          <a:latin typeface="Arial" charset="0"/>
                          <a:ea typeface="MS PGothic" charset="-128"/>
                        </a:defRPr>
                      </a:lvl9pPr>
                    </a:lstStyle>
                    <a:p>
                      <a:pPr marL="0" marR="0" lvl="0" indent="0" algn="l" defTabSz="914400" rtl="0" eaLnBrk="1" fontAlgn="base" latinLnBrk="0" hangingPunct="1">
                        <a:lnSpc>
                          <a:spcPct val="100000"/>
                        </a:lnSpc>
                        <a:spcBef>
                          <a:spcPct val="0"/>
                        </a:spcBef>
                        <a:spcAft>
                          <a:spcPct val="0"/>
                        </a:spcAft>
                        <a:buClr>
                          <a:srgbClr val="430467"/>
                        </a:buClr>
                        <a:buSzTx/>
                        <a:buFontTx/>
                        <a:buNone/>
                        <a:tabLst/>
                      </a:pPr>
                      <a:r>
                        <a:rPr kumimoji="0" lang="en-US" altLang="en-US" sz="1400" b="0" i="0" u="none" strike="noStrike" cap="none" normalizeH="0" baseline="0">
                          <a:ln>
                            <a:noFill/>
                          </a:ln>
                          <a:solidFill>
                            <a:schemeClr val="tx1"/>
                          </a:solidFill>
                          <a:effectLst/>
                          <a:latin typeface="Arial" charset="0"/>
                          <a:ea typeface="MS PGothic" charset="-128"/>
                        </a:rPr>
                        <a:t>64 Bits, optional 16 Bits only</a:t>
                      </a:r>
                    </a:p>
                  </a:txBody>
                  <a:tcPr marL="76711" marR="76711" marT="38358" marB="38358" anchor="ctr" horzOverflow="overflow">
                    <a:lnL>
                      <a:noFill/>
                    </a:lnL>
                    <a:lnR>
                      <a:noFill/>
                    </a:lnR>
                    <a:lnT>
                      <a:noFill/>
                    </a:lnT>
                    <a:lnB>
                      <a:noFill/>
                    </a:lnB>
                    <a:lnTlToBr>
                      <a:noFill/>
                    </a:lnTlToBr>
                    <a:lnBlToTr>
                      <a:noFill/>
                    </a:lnBlToTr>
                    <a:noFill/>
                  </a:tcPr>
                </a:tc>
                <a:tc>
                  <a:txBody>
                    <a:bodyPr/>
                    <a:lstStyle>
                      <a:lvl1pPr>
                        <a:spcBef>
                          <a:spcPct val="20000"/>
                        </a:spcBef>
                        <a:defRPr>
                          <a:solidFill>
                            <a:schemeClr val="tx1"/>
                          </a:solidFill>
                          <a:latin typeface="Arial" charset="0"/>
                          <a:ea typeface="MS PGothic" charset="-128"/>
                        </a:defRPr>
                      </a:lvl1pPr>
                      <a:lvl2pPr marL="742950" indent="-285750">
                        <a:spcBef>
                          <a:spcPct val="20000"/>
                        </a:spcBef>
                        <a:defRPr>
                          <a:solidFill>
                            <a:schemeClr val="tx1"/>
                          </a:solidFill>
                          <a:latin typeface="Arial" charset="0"/>
                          <a:ea typeface="MS PGothic" charset="-128"/>
                        </a:defRPr>
                      </a:lvl2pPr>
                      <a:lvl3pPr marL="1143000" indent="-228600">
                        <a:spcBef>
                          <a:spcPct val="20000"/>
                        </a:spcBef>
                        <a:defRPr sz="1400">
                          <a:solidFill>
                            <a:schemeClr val="tx1"/>
                          </a:solidFill>
                          <a:latin typeface="Arial" charset="0"/>
                          <a:ea typeface="MS PGothic" charset="-128"/>
                        </a:defRPr>
                      </a:lvl3pPr>
                      <a:lvl4pPr marL="1600200" indent="-228600">
                        <a:spcBef>
                          <a:spcPct val="20000"/>
                        </a:spcBef>
                        <a:defRPr sz="1400">
                          <a:solidFill>
                            <a:schemeClr val="tx1"/>
                          </a:solidFill>
                          <a:latin typeface="Arial" charset="0"/>
                          <a:ea typeface="MS PGothic" charset="-128"/>
                        </a:defRPr>
                      </a:lvl4pPr>
                      <a:lvl5pPr marL="2057400" indent="-228600">
                        <a:spcBef>
                          <a:spcPct val="20000"/>
                        </a:spcBef>
                        <a:defRPr sz="1400">
                          <a:solidFill>
                            <a:schemeClr val="tx1"/>
                          </a:solidFill>
                          <a:latin typeface="Arial" charset="0"/>
                          <a:ea typeface="MS PGothic" charset="-128"/>
                        </a:defRPr>
                      </a:lvl5pPr>
                      <a:lvl6pPr marL="2514600" indent="-228600" eaLnBrk="0" fontAlgn="base" hangingPunct="0">
                        <a:spcBef>
                          <a:spcPct val="20000"/>
                        </a:spcBef>
                        <a:spcAft>
                          <a:spcPct val="0"/>
                        </a:spcAft>
                        <a:defRPr sz="1400">
                          <a:solidFill>
                            <a:schemeClr val="tx1"/>
                          </a:solidFill>
                          <a:latin typeface="Arial" charset="0"/>
                          <a:ea typeface="MS PGothic" charset="-128"/>
                        </a:defRPr>
                      </a:lvl6pPr>
                      <a:lvl7pPr marL="2971800" indent="-228600" eaLnBrk="0" fontAlgn="base" hangingPunct="0">
                        <a:spcBef>
                          <a:spcPct val="20000"/>
                        </a:spcBef>
                        <a:spcAft>
                          <a:spcPct val="0"/>
                        </a:spcAft>
                        <a:defRPr sz="1400">
                          <a:solidFill>
                            <a:schemeClr val="tx1"/>
                          </a:solidFill>
                          <a:latin typeface="Arial" charset="0"/>
                          <a:ea typeface="MS PGothic" charset="-128"/>
                        </a:defRPr>
                      </a:lvl7pPr>
                      <a:lvl8pPr marL="3429000" indent="-228600" eaLnBrk="0" fontAlgn="base" hangingPunct="0">
                        <a:spcBef>
                          <a:spcPct val="20000"/>
                        </a:spcBef>
                        <a:spcAft>
                          <a:spcPct val="0"/>
                        </a:spcAft>
                        <a:defRPr sz="1400">
                          <a:solidFill>
                            <a:schemeClr val="tx1"/>
                          </a:solidFill>
                          <a:latin typeface="Arial" charset="0"/>
                          <a:ea typeface="MS PGothic" charset="-128"/>
                        </a:defRPr>
                      </a:lvl8pPr>
                      <a:lvl9pPr marL="3886200" indent="-228600" eaLnBrk="0" fontAlgn="base" hangingPunct="0">
                        <a:spcBef>
                          <a:spcPct val="20000"/>
                        </a:spcBef>
                        <a:spcAft>
                          <a:spcPct val="0"/>
                        </a:spcAft>
                        <a:defRPr sz="1400">
                          <a:solidFill>
                            <a:schemeClr val="tx1"/>
                          </a:solidFill>
                          <a:latin typeface="Arial" charset="0"/>
                          <a:ea typeface="MS PGothic" charset="-128"/>
                        </a:defRPr>
                      </a:lvl9pPr>
                    </a:lstStyle>
                    <a:p>
                      <a:pPr marL="0" marR="0" lvl="0" indent="0" algn="l" defTabSz="914400" rtl="0" eaLnBrk="1" fontAlgn="base" latinLnBrk="0" hangingPunct="1">
                        <a:lnSpc>
                          <a:spcPct val="100000"/>
                        </a:lnSpc>
                        <a:spcBef>
                          <a:spcPct val="0"/>
                        </a:spcBef>
                        <a:spcAft>
                          <a:spcPct val="0"/>
                        </a:spcAft>
                        <a:buClr>
                          <a:srgbClr val="430467"/>
                        </a:buClr>
                        <a:buSzTx/>
                        <a:buFontTx/>
                        <a:buNone/>
                        <a:tabLst/>
                      </a:pPr>
                      <a:r>
                        <a:rPr kumimoji="0" lang="en-US" altLang="en-US" sz="1400" b="0" i="0" u="none" strike="noStrike" cap="none" normalizeH="0" baseline="0">
                          <a:ln>
                            <a:noFill/>
                          </a:ln>
                          <a:solidFill>
                            <a:schemeClr val="tx1"/>
                          </a:solidFill>
                          <a:effectLst/>
                          <a:latin typeface="Arial" charset="0"/>
                          <a:ea typeface="MS PGothic" charset="-128"/>
                        </a:rPr>
                        <a:t>133 MHz Quad Data Rate</a:t>
                      </a:r>
                    </a:p>
                  </a:txBody>
                  <a:tcPr marL="76711" marR="76711" marT="38358" marB="38358" anchor="ctr" horzOverflow="overflow">
                    <a:lnL>
                      <a:noFill/>
                    </a:lnL>
                    <a:lnR>
                      <a:noFill/>
                    </a:lnR>
                    <a:lnT>
                      <a:noFill/>
                    </a:lnT>
                    <a:lnB>
                      <a:noFill/>
                    </a:lnB>
                    <a:lnTlToBr>
                      <a:noFill/>
                    </a:lnTlToBr>
                    <a:lnBlToTr>
                      <a:noFill/>
                    </a:lnBlToTr>
                    <a:noFill/>
                  </a:tcPr>
                </a:tc>
                <a:tc>
                  <a:txBody>
                    <a:bodyPr/>
                    <a:lstStyle>
                      <a:lvl1pPr>
                        <a:spcBef>
                          <a:spcPct val="20000"/>
                        </a:spcBef>
                        <a:defRPr>
                          <a:solidFill>
                            <a:schemeClr val="tx1"/>
                          </a:solidFill>
                          <a:latin typeface="Arial" charset="0"/>
                          <a:ea typeface="MS PGothic" charset="-128"/>
                        </a:defRPr>
                      </a:lvl1pPr>
                      <a:lvl2pPr marL="742950" indent="-285750">
                        <a:spcBef>
                          <a:spcPct val="20000"/>
                        </a:spcBef>
                        <a:defRPr>
                          <a:solidFill>
                            <a:schemeClr val="tx1"/>
                          </a:solidFill>
                          <a:latin typeface="Arial" charset="0"/>
                          <a:ea typeface="MS PGothic" charset="-128"/>
                        </a:defRPr>
                      </a:lvl2pPr>
                      <a:lvl3pPr marL="1143000" indent="-228600">
                        <a:spcBef>
                          <a:spcPct val="20000"/>
                        </a:spcBef>
                        <a:defRPr sz="1400">
                          <a:solidFill>
                            <a:schemeClr val="tx1"/>
                          </a:solidFill>
                          <a:latin typeface="Arial" charset="0"/>
                          <a:ea typeface="MS PGothic" charset="-128"/>
                        </a:defRPr>
                      </a:lvl3pPr>
                      <a:lvl4pPr marL="1600200" indent="-228600">
                        <a:spcBef>
                          <a:spcPct val="20000"/>
                        </a:spcBef>
                        <a:defRPr sz="1400">
                          <a:solidFill>
                            <a:schemeClr val="tx1"/>
                          </a:solidFill>
                          <a:latin typeface="Arial" charset="0"/>
                          <a:ea typeface="MS PGothic" charset="-128"/>
                        </a:defRPr>
                      </a:lvl4pPr>
                      <a:lvl5pPr marL="2057400" indent="-228600">
                        <a:spcBef>
                          <a:spcPct val="20000"/>
                        </a:spcBef>
                        <a:defRPr sz="1400">
                          <a:solidFill>
                            <a:schemeClr val="tx1"/>
                          </a:solidFill>
                          <a:latin typeface="Arial" charset="0"/>
                          <a:ea typeface="MS PGothic" charset="-128"/>
                        </a:defRPr>
                      </a:lvl5pPr>
                      <a:lvl6pPr marL="2514600" indent="-228600" eaLnBrk="0" fontAlgn="base" hangingPunct="0">
                        <a:spcBef>
                          <a:spcPct val="20000"/>
                        </a:spcBef>
                        <a:spcAft>
                          <a:spcPct val="0"/>
                        </a:spcAft>
                        <a:defRPr sz="1400">
                          <a:solidFill>
                            <a:schemeClr val="tx1"/>
                          </a:solidFill>
                          <a:latin typeface="Arial" charset="0"/>
                          <a:ea typeface="MS PGothic" charset="-128"/>
                        </a:defRPr>
                      </a:lvl6pPr>
                      <a:lvl7pPr marL="2971800" indent="-228600" eaLnBrk="0" fontAlgn="base" hangingPunct="0">
                        <a:spcBef>
                          <a:spcPct val="20000"/>
                        </a:spcBef>
                        <a:spcAft>
                          <a:spcPct val="0"/>
                        </a:spcAft>
                        <a:defRPr sz="1400">
                          <a:solidFill>
                            <a:schemeClr val="tx1"/>
                          </a:solidFill>
                          <a:latin typeface="Arial" charset="0"/>
                          <a:ea typeface="MS PGothic" charset="-128"/>
                        </a:defRPr>
                      </a:lvl7pPr>
                      <a:lvl8pPr marL="3429000" indent="-228600" eaLnBrk="0" fontAlgn="base" hangingPunct="0">
                        <a:spcBef>
                          <a:spcPct val="20000"/>
                        </a:spcBef>
                        <a:spcAft>
                          <a:spcPct val="0"/>
                        </a:spcAft>
                        <a:defRPr sz="1400">
                          <a:solidFill>
                            <a:schemeClr val="tx1"/>
                          </a:solidFill>
                          <a:latin typeface="Arial" charset="0"/>
                          <a:ea typeface="MS PGothic" charset="-128"/>
                        </a:defRPr>
                      </a:lvl8pPr>
                      <a:lvl9pPr marL="3886200" indent="-228600" eaLnBrk="0" fontAlgn="base" hangingPunct="0">
                        <a:spcBef>
                          <a:spcPct val="20000"/>
                        </a:spcBef>
                        <a:spcAft>
                          <a:spcPct val="0"/>
                        </a:spcAft>
                        <a:defRPr sz="1400">
                          <a:solidFill>
                            <a:schemeClr val="tx1"/>
                          </a:solidFill>
                          <a:latin typeface="Arial" charset="0"/>
                          <a:ea typeface="MS PGothic" charset="-128"/>
                        </a:defRPr>
                      </a:lvl9pPr>
                    </a:lstStyle>
                    <a:p>
                      <a:pPr marL="0" marR="0" lvl="0" indent="0" algn="l" defTabSz="914400" rtl="0" eaLnBrk="1" fontAlgn="base" latinLnBrk="0" hangingPunct="1">
                        <a:lnSpc>
                          <a:spcPct val="100000"/>
                        </a:lnSpc>
                        <a:spcBef>
                          <a:spcPct val="0"/>
                        </a:spcBef>
                        <a:spcAft>
                          <a:spcPct val="0"/>
                        </a:spcAft>
                        <a:buClr>
                          <a:srgbClr val="430467"/>
                        </a:buClr>
                        <a:buSzTx/>
                        <a:buFontTx/>
                        <a:buNone/>
                        <a:tabLst/>
                      </a:pPr>
                      <a:r>
                        <a:rPr kumimoji="0" lang="en-US" altLang="en-US" sz="1400" b="0" i="0" u="none" strike="noStrike" cap="none" normalizeH="0" baseline="0">
                          <a:ln>
                            <a:noFill/>
                          </a:ln>
                          <a:solidFill>
                            <a:schemeClr val="tx1"/>
                          </a:solidFill>
                          <a:effectLst/>
                          <a:latin typeface="Arial" charset="0"/>
                          <a:ea typeface="MS PGothic" charset="-128"/>
                        </a:rPr>
                        <a:t>Hot Plugging, 3.3 &amp; 1.5 V, ECC supported</a:t>
                      </a:r>
                    </a:p>
                  </a:txBody>
                  <a:tcPr marL="76711" marR="76711" marT="38358" marB="38358" anchor="ctr" horzOverflow="overflow">
                    <a:lnL>
                      <a:noFill/>
                    </a:lnL>
                    <a:lnR>
                      <a:noFill/>
                    </a:lnR>
                    <a:lnT>
                      <a:noFill/>
                    </a:lnT>
                    <a:lnB>
                      <a:noFill/>
                    </a:lnB>
                    <a:lnTlToBr>
                      <a:noFill/>
                    </a:lnTlToBr>
                    <a:lnBlToTr>
                      <a:noFill/>
                    </a:lnBlToTr>
                    <a:noFill/>
                  </a:tcPr>
                </a:tc>
                <a:tc>
                  <a:txBody>
                    <a:bodyPr/>
                    <a:lstStyle>
                      <a:lvl1pPr>
                        <a:spcBef>
                          <a:spcPct val="20000"/>
                        </a:spcBef>
                        <a:defRPr>
                          <a:solidFill>
                            <a:schemeClr val="tx1"/>
                          </a:solidFill>
                          <a:latin typeface="Arial" charset="0"/>
                          <a:ea typeface="MS PGothic" charset="-128"/>
                        </a:defRPr>
                      </a:lvl1pPr>
                      <a:lvl2pPr marL="742950" indent="-285750">
                        <a:spcBef>
                          <a:spcPct val="20000"/>
                        </a:spcBef>
                        <a:defRPr>
                          <a:solidFill>
                            <a:schemeClr val="tx1"/>
                          </a:solidFill>
                          <a:latin typeface="Arial" charset="0"/>
                          <a:ea typeface="MS PGothic" charset="-128"/>
                        </a:defRPr>
                      </a:lvl2pPr>
                      <a:lvl3pPr marL="1143000" indent="-228600">
                        <a:spcBef>
                          <a:spcPct val="20000"/>
                        </a:spcBef>
                        <a:defRPr sz="1400">
                          <a:solidFill>
                            <a:schemeClr val="tx1"/>
                          </a:solidFill>
                          <a:latin typeface="Arial" charset="0"/>
                          <a:ea typeface="MS PGothic" charset="-128"/>
                        </a:defRPr>
                      </a:lvl3pPr>
                      <a:lvl4pPr marL="1600200" indent="-228600">
                        <a:spcBef>
                          <a:spcPct val="20000"/>
                        </a:spcBef>
                        <a:defRPr sz="1400">
                          <a:solidFill>
                            <a:schemeClr val="tx1"/>
                          </a:solidFill>
                          <a:latin typeface="Arial" charset="0"/>
                          <a:ea typeface="MS PGothic" charset="-128"/>
                        </a:defRPr>
                      </a:lvl4pPr>
                      <a:lvl5pPr marL="2057400" indent="-228600">
                        <a:spcBef>
                          <a:spcPct val="20000"/>
                        </a:spcBef>
                        <a:defRPr sz="1400">
                          <a:solidFill>
                            <a:schemeClr val="tx1"/>
                          </a:solidFill>
                          <a:latin typeface="Arial" charset="0"/>
                          <a:ea typeface="MS PGothic" charset="-128"/>
                        </a:defRPr>
                      </a:lvl5pPr>
                      <a:lvl6pPr marL="2514600" indent="-228600" eaLnBrk="0" fontAlgn="base" hangingPunct="0">
                        <a:spcBef>
                          <a:spcPct val="20000"/>
                        </a:spcBef>
                        <a:spcAft>
                          <a:spcPct val="0"/>
                        </a:spcAft>
                        <a:defRPr sz="1400">
                          <a:solidFill>
                            <a:schemeClr val="tx1"/>
                          </a:solidFill>
                          <a:latin typeface="Arial" charset="0"/>
                          <a:ea typeface="MS PGothic" charset="-128"/>
                        </a:defRPr>
                      </a:lvl6pPr>
                      <a:lvl7pPr marL="2971800" indent="-228600" eaLnBrk="0" fontAlgn="base" hangingPunct="0">
                        <a:spcBef>
                          <a:spcPct val="20000"/>
                        </a:spcBef>
                        <a:spcAft>
                          <a:spcPct val="0"/>
                        </a:spcAft>
                        <a:defRPr sz="1400">
                          <a:solidFill>
                            <a:schemeClr val="tx1"/>
                          </a:solidFill>
                          <a:latin typeface="Arial" charset="0"/>
                          <a:ea typeface="MS PGothic" charset="-128"/>
                        </a:defRPr>
                      </a:lvl7pPr>
                      <a:lvl8pPr marL="3429000" indent="-228600" eaLnBrk="0" fontAlgn="base" hangingPunct="0">
                        <a:spcBef>
                          <a:spcPct val="20000"/>
                        </a:spcBef>
                        <a:spcAft>
                          <a:spcPct val="0"/>
                        </a:spcAft>
                        <a:defRPr sz="1400">
                          <a:solidFill>
                            <a:schemeClr val="tx1"/>
                          </a:solidFill>
                          <a:latin typeface="Arial" charset="0"/>
                          <a:ea typeface="MS PGothic" charset="-128"/>
                        </a:defRPr>
                      </a:lvl8pPr>
                      <a:lvl9pPr marL="3886200" indent="-228600" eaLnBrk="0" fontAlgn="base" hangingPunct="0">
                        <a:spcBef>
                          <a:spcPct val="20000"/>
                        </a:spcBef>
                        <a:spcAft>
                          <a:spcPct val="0"/>
                        </a:spcAft>
                        <a:defRPr sz="1400">
                          <a:solidFill>
                            <a:schemeClr val="tx1"/>
                          </a:solidFill>
                          <a:latin typeface="Arial" charset="0"/>
                          <a:ea typeface="MS PGothic" charset="-128"/>
                        </a:defRPr>
                      </a:lvl9pPr>
                    </a:lstStyle>
                    <a:p>
                      <a:pPr marL="0" marR="0" lvl="0" indent="0" algn="l" defTabSz="914400" rtl="0" eaLnBrk="1" fontAlgn="base" latinLnBrk="0" hangingPunct="1">
                        <a:lnSpc>
                          <a:spcPct val="100000"/>
                        </a:lnSpc>
                        <a:spcBef>
                          <a:spcPct val="0"/>
                        </a:spcBef>
                        <a:spcAft>
                          <a:spcPct val="0"/>
                        </a:spcAft>
                        <a:buClr>
                          <a:srgbClr val="430467"/>
                        </a:buClr>
                        <a:buSzTx/>
                        <a:buFontTx/>
                        <a:buNone/>
                        <a:tabLst/>
                      </a:pPr>
                      <a:r>
                        <a:rPr kumimoji="0" lang="en-US" altLang="en-US" sz="1400" b="0" i="0" u="none" strike="noStrike" cap="none" normalizeH="0" baseline="0">
                          <a:ln>
                            <a:noFill/>
                          </a:ln>
                          <a:solidFill>
                            <a:schemeClr val="tx1"/>
                          </a:solidFill>
                          <a:effectLst/>
                          <a:latin typeface="Arial" charset="0"/>
                          <a:ea typeface="MS PGothic" charset="-128"/>
                        </a:rPr>
                        <a:t>4.26 GB/s</a:t>
                      </a:r>
                    </a:p>
                  </a:txBody>
                  <a:tcPr marL="76711" marR="76711" marT="38358" marB="38358" anchor="ctr"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4"/>
                  </a:ext>
                </a:extLst>
              </a:tr>
            </a:tbl>
          </a:graphicData>
        </a:graphic>
      </p:graphicFrame>
      <p:pic>
        <p:nvPicPr>
          <p:cNvPr id="58396"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8326" y="3676651"/>
            <a:ext cx="2481263" cy="2352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397"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05325" y="3676650"/>
            <a:ext cx="2433638"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398"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19925" y="3676650"/>
            <a:ext cx="3430588"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1588750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2"/>
          <p:cNvSpPr txBox="1">
            <a:spLocks/>
          </p:cNvSpPr>
          <p:nvPr/>
        </p:nvSpPr>
        <p:spPr>
          <a:xfrm>
            <a:off x="1524000" y="31751"/>
            <a:ext cx="8763000" cy="561975"/>
          </a:xfrm>
          <a:prstGeom prst="rect">
            <a:avLst/>
          </a:prstGeom>
        </p:spPr>
        <p:txBody>
          <a:bodyPr/>
          <a:lstStyle>
            <a:lvl1pPr algn="l" rtl="0" eaLnBrk="0" fontAlgn="base" hangingPunct="0">
              <a:spcBef>
                <a:spcPct val="0"/>
              </a:spcBef>
              <a:spcAft>
                <a:spcPct val="0"/>
              </a:spcAft>
              <a:defRPr sz="3400" b="1">
                <a:solidFill>
                  <a:srgbClr val="B30838"/>
                </a:solidFill>
                <a:latin typeface="+mj-lt"/>
                <a:ea typeface="MS PGothic" panose="020B0600070205080204" pitchFamily="34" charset="-128"/>
                <a:cs typeface="MS PGothic" charset="0"/>
              </a:defRPr>
            </a:lvl1pPr>
            <a:lvl2pPr algn="l" rtl="0" eaLnBrk="0" fontAlgn="base" hangingPunct="0">
              <a:spcBef>
                <a:spcPct val="0"/>
              </a:spcBef>
              <a:spcAft>
                <a:spcPct val="0"/>
              </a:spcAft>
              <a:defRPr sz="3400" b="1">
                <a:solidFill>
                  <a:srgbClr val="B30838"/>
                </a:solidFill>
                <a:latin typeface="Arial" charset="0"/>
                <a:ea typeface="MS PGothic" panose="020B0600070205080204" pitchFamily="34" charset="-128"/>
                <a:cs typeface="MS PGothic" charset="0"/>
              </a:defRPr>
            </a:lvl2pPr>
            <a:lvl3pPr algn="l" rtl="0" eaLnBrk="0" fontAlgn="base" hangingPunct="0">
              <a:spcBef>
                <a:spcPct val="0"/>
              </a:spcBef>
              <a:spcAft>
                <a:spcPct val="0"/>
              </a:spcAft>
              <a:defRPr sz="3400" b="1">
                <a:solidFill>
                  <a:srgbClr val="B30838"/>
                </a:solidFill>
                <a:latin typeface="Arial" charset="0"/>
                <a:ea typeface="MS PGothic" panose="020B0600070205080204" pitchFamily="34" charset="-128"/>
                <a:cs typeface="MS PGothic" charset="0"/>
              </a:defRPr>
            </a:lvl3pPr>
            <a:lvl4pPr algn="l" rtl="0" eaLnBrk="0" fontAlgn="base" hangingPunct="0">
              <a:spcBef>
                <a:spcPct val="0"/>
              </a:spcBef>
              <a:spcAft>
                <a:spcPct val="0"/>
              </a:spcAft>
              <a:defRPr sz="3400" b="1">
                <a:solidFill>
                  <a:srgbClr val="B30838"/>
                </a:solidFill>
                <a:latin typeface="Arial" charset="0"/>
                <a:ea typeface="MS PGothic" panose="020B0600070205080204" pitchFamily="34" charset="-128"/>
                <a:cs typeface="MS PGothic" charset="0"/>
              </a:defRPr>
            </a:lvl4pPr>
            <a:lvl5pPr algn="l" rtl="0" eaLnBrk="0" fontAlgn="base" hangingPunct="0">
              <a:spcBef>
                <a:spcPct val="0"/>
              </a:spcBef>
              <a:spcAft>
                <a:spcPct val="0"/>
              </a:spcAft>
              <a:defRPr sz="3400" b="1">
                <a:solidFill>
                  <a:srgbClr val="B30838"/>
                </a:solidFill>
                <a:latin typeface="Arial" charset="0"/>
                <a:ea typeface="MS PGothic" panose="020B0600070205080204" pitchFamily="34" charset="-128"/>
                <a:cs typeface="MS PGothic" charset="0"/>
              </a:defRPr>
            </a:lvl5pPr>
            <a:lvl6pPr marL="457200" algn="l" rtl="0" fontAlgn="base">
              <a:spcBef>
                <a:spcPct val="0"/>
              </a:spcBef>
              <a:spcAft>
                <a:spcPct val="0"/>
              </a:spcAft>
              <a:defRPr sz="3400" b="1">
                <a:solidFill>
                  <a:schemeClr val="accent1"/>
                </a:solidFill>
                <a:latin typeface="Arial" charset="0"/>
                <a:ea typeface="ＭＳ Ｐゴシック" charset="-128"/>
              </a:defRPr>
            </a:lvl6pPr>
            <a:lvl7pPr marL="914400" algn="l" rtl="0" fontAlgn="base">
              <a:spcBef>
                <a:spcPct val="0"/>
              </a:spcBef>
              <a:spcAft>
                <a:spcPct val="0"/>
              </a:spcAft>
              <a:defRPr sz="3400" b="1">
                <a:solidFill>
                  <a:schemeClr val="accent1"/>
                </a:solidFill>
                <a:latin typeface="Arial" charset="0"/>
                <a:ea typeface="ＭＳ Ｐゴシック" charset="-128"/>
              </a:defRPr>
            </a:lvl7pPr>
            <a:lvl8pPr marL="1371600" algn="l" rtl="0" fontAlgn="base">
              <a:spcBef>
                <a:spcPct val="0"/>
              </a:spcBef>
              <a:spcAft>
                <a:spcPct val="0"/>
              </a:spcAft>
              <a:defRPr sz="3400" b="1">
                <a:solidFill>
                  <a:schemeClr val="accent1"/>
                </a:solidFill>
                <a:latin typeface="Arial" charset="0"/>
                <a:ea typeface="ＭＳ Ｐゴシック" charset="-128"/>
              </a:defRPr>
            </a:lvl8pPr>
            <a:lvl9pPr marL="1828800" algn="l" rtl="0" fontAlgn="base">
              <a:spcBef>
                <a:spcPct val="0"/>
              </a:spcBef>
              <a:spcAft>
                <a:spcPct val="0"/>
              </a:spcAft>
              <a:defRPr sz="3400" b="1">
                <a:solidFill>
                  <a:schemeClr val="accent1"/>
                </a:solidFill>
                <a:latin typeface="Arial" charset="0"/>
                <a:ea typeface="ＭＳ Ｐゴシック" charset="-128"/>
              </a:defRPr>
            </a:lvl9pPr>
          </a:lstStyle>
          <a:p>
            <a:pPr>
              <a:defRPr/>
            </a:pPr>
            <a:r>
              <a:rPr lang="en-US" kern="0" dirty="0"/>
              <a:t>Bandwidth Comparisons</a:t>
            </a:r>
          </a:p>
        </p:txBody>
      </p:sp>
      <p:graphicFrame>
        <p:nvGraphicFramePr>
          <p:cNvPr id="10" name="Content Placeholder 3"/>
          <p:cNvGraphicFramePr>
            <a:graphicFrameLocks noGrp="1"/>
          </p:cNvGraphicFramePr>
          <p:nvPr/>
        </p:nvGraphicFramePr>
        <p:xfrm>
          <a:off x="3124200" y="644525"/>
          <a:ext cx="6096000" cy="5641996"/>
        </p:xfrm>
        <a:graphic>
          <a:graphicData uri="http://schemas.openxmlformats.org/drawingml/2006/table">
            <a:tbl>
              <a:tblPr/>
              <a:tblGrid>
                <a:gridCol w="2032000">
                  <a:extLst>
                    <a:ext uri="{9D8B030D-6E8A-4147-A177-3AD203B41FA5}">
                      <a16:colId xmlns:a16="http://schemas.microsoft.com/office/drawing/2014/main" val="20000"/>
                    </a:ext>
                  </a:extLst>
                </a:gridCol>
                <a:gridCol w="2032000">
                  <a:extLst>
                    <a:ext uri="{9D8B030D-6E8A-4147-A177-3AD203B41FA5}">
                      <a16:colId xmlns:a16="http://schemas.microsoft.com/office/drawing/2014/main" val="20001"/>
                    </a:ext>
                  </a:extLst>
                </a:gridCol>
                <a:gridCol w="2032000">
                  <a:extLst>
                    <a:ext uri="{9D8B030D-6E8A-4147-A177-3AD203B41FA5}">
                      <a16:colId xmlns:a16="http://schemas.microsoft.com/office/drawing/2014/main" val="20002"/>
                    </a:ext>
                  </a:extLst>
                </a:gridCol>
              </a:tblGrid>
              <a:tr h="306388">
                <a:tc>
                  <a:txBody>
                    <a:bodyPr/>
                    <a:lstStyle>
                      <a:lvl1pPr>
                        <a:spcBef>
                          <a:spcPct val="20000"/>
                        </a:spcBef>
                        <a:defRPr>
                          <a:solidFill>
                            <a:schemeClr val="tx1"/>
                          </a:solidFill>
                          <a:latin typeface="Arial" charset="0"/>
                          <a:ea typeface="MS PGothic" charset="-128"/>
                        </a:defRPr>
                      </a:lvl1pPr>
                      <a:lvl2pPr marL="742950" indent="-285750">
                        <a:spcBef>
                          <a:spcPct val="20000"/>
                        </a:spcBef>
                        <a:defRPr>
                          <a:solidFill>
                            <a:schemeClr val="tx1"/>
                          </a:solidFill>
                          <a:latin typeface="Arial" charset="0"/>
                          <a:ea typeface="MS PGothic" charset="-128"/>
                        </a:defRPr>
                      </a:lvl2pPr>
                      <a:lvl3pPr marL="1143000" indent="-228600">
                        <a:spcBef>
                          <a:spcPct val="20000"/>
                        </a:spcBef>
                        <a:defRPr sz="1400">
                          <a:solidFill>
                            <a:schemeClr val="tx1"/>
                          </a:solidFill>
                          <a:latin typeface="Arial" charset="0"/>
                          <a:ea typeface="MS PGothic" charset="-128"/>
                        </a:defRPr>
                      </a:lvl3pPr>
                      <a:lvl4pPr marL="1600200" indent="-228600">
                        <a:spcBef>
                          <a:spcPct val="20000"/>
                        </a:spcBef>
                        <a:defRPr sz="1400">
                          <a:solidFill>
                            <a:schemeClr val="tx1"/>
                          </a:solidFill>
                          <a:latin typeface="Arial" charset="0"/>
                          <a:ea typeface="MS PGothic" charset="-128"/>
                        </a:defRPr>
                      </a:lvl4pPr>
                      <a:lvl5pPr marL="2057400" indent="-228600">
                        <a:spcBef>
                          <a:spcPct val="20000"/>
                        </a:spcBef>
                        <a:defRPr sz="1400">
                          <a:solidFill>
                            <a:schemeClr val="tx1"/>
                          </a:solidFill>
                          <a:latin typeface="Arial" charset="0"/>
                          <a:ea typeface="MS PGothic" charset="-128"/>
                        </a:defRPr>
                      </a:lvl5pPr>
                      <a:lvl6pPr marL="2514600" indent="-228600" eaLnBrk="0" fontAlgn="base" hangingPunct="0">
                        <a:spcBef>
                          <a:spcPct val="20000"/>
                        </a:spcBef>
                        <a:spcAft>
                          <a:spcPct val="0"/>
                        </a:spcAft>
                        <a:defRPr sz="1400">
                          <a:solidFill>
                            <a:schemeClr val="tx1"/>
                          </a:solidFill>
                          <a:latin typeface="Arial" charset="0"/>
                          <a:ea typeface="MS PGothic" charset="-128"/>
                        </a:defRPr>
                      </a:lvl6pPr>
                      <a:lvl7pPr marL="2971800" indent="-228600" eaLnBrk="0" fontAlgn="base" hangingPunct="0">
                        <a:spcBef>
                          <a:spcPct val="20000"/>
                        </a:spcBef>
                        <a:spcAft>
                          <a:spcPct val="0"/>
                        </a:spcAft>
                        <a:defRPr sz="1400">
                          <a:solidFill>
                            <a:schemeClr val="tx1"/>
                          </a:solidFill>
                          <a:latin typeface="Arial" charset="0"/>
                          <a:ea typeface="MS PGothic" charset="-128"/>
                        </a:defRPr>
                      </a:lvl7pPr>
                      <a:lvl8pPr marL="3429000" indent="-228600" eaLnBrk="0" fontAlgn="base" hangingPunct="0">
                        <a:spcBef>
                          <a:spcPct val="20000"/>
                        </a:spcBef>
                        <a:spcAft>
                          <a:spcPct val="0"/>
                        </a:spcAft>
                        <a:defRPr sz="1400">
                          <a:solidFill>
                            <a:schemeClr val="tx1"/>
                          </a:solidFill>
                          <a:latin typeface="Arial" charset="0"/>
                          <a:ea typeface="MS PGothic" charset="-128"/>
                        </a:defRPr>
                      </a:lvl8pPr>
                      <a:lvl9pPr marL="3886200" indent="-228600" eaLnBrk="0" fontAlgn="base" hangingPunct="0">
                        <a:spcBef>
                          <a:spcPct val="20000"/>
                        </a:spcBef>
                        <a:spcAft>
                          <a:spcPct val="0"/>
                        </a:spcAft>
                        <a:defRPr sz="1400">
                          <a:solidFill>
                            <a:schemeClr val="tx1"/>
                          </a:solidFill>
                          <a:latin typeface="Arial" charset="0"/>
                          <a:ea typeface="MS PGothic" charset="-128"/>
                        </a:defRPr>
                      </a:lvl9pPr>
                    </a:lstStyle>
                    <a:p>
                      <a:pPr marL="0" marR="0" lvl="0" indent="0" algn="l" defTabSz="914400" rtl="0" eaLnBrk="1" fontAlgn="base" latinLnBrk="0" hangingPunct="1">
                        <a:lnSpc>
                          <a:spcPct val="100000"/>
                        </a:lnSpc>
                        <a:spcBef>
                          <a:spcPct val="0"/>
                        </a:spcBef>
                        <a:spcAft>
                          <a:spcPct val="0"/>
                        </a:spcAft>
                        <a:buClr>
                          <a:srgbClr val="430467"/>
                        </a:buClr>
                        <a:buSzTx/>
                        <a:buFontTx/>
                        <a:buNone/>
                        <a:tabLst/>
                      </a:pPr>
                      <a:r>
                        <a:rPr kumimoji="0" lang="en-US" altLang="en-US" sz="1400" b="0" i="0" u="none" strike="noStrike" cap="none" normalizeH="0" baseline="0">
                          <a:ln>
                            <a:noFill/>
                          </a:ln>
                          <a:solidFill>
                            <a:schemeClr val="tx1"/>
                          </a:solidFill>
                          <a:effectLst/>
                          <a:latin typeface="Arial" charset="0"/>
                          <a:ea typeface="ＭＳ Ｐゴシック" charset="-128"/>
                        </a:rPr>
                        <a:t>CONNECTION</a:t>
                      </a:r>
                    </a:p>
                  </a:txBody>
                  <a:tcPr marT="46693" marB="46693" anchor="ctr" horzOverflow="overflow">
                    <a:lnL>
                      <a:noFill/>
                    </a:lnL>
                    <a:lnR>
                      <a:noFill/>
                    </a:lnR>
                    <a:lnT>
                      <a:noFill/>
                    </a:lnT>
                    <a:lnB>
                      <a:noFill/>
                    </a:lnB>
                    <a:lnTlToBr>
                      <a:noFill/>
                    </a:lnTlToBr>
                    <a:lnBlToTr>
                      <a:noFill/>
                    </a:lnBlToTr>
                    <a:noFill/>
                  </a:tcPr>
                </a:tc>
                <a:tc>
                  <a:txBody>
                    <a:bodyPr/>
                    <a:lstStyle>
                      <a:lvl1pPr>
                        <a:spcBef>
                          <a:spcPct val="20000"/>
                        </a:spcBef>
                        <a:defRPr>
                          <a:solidFill>
                            <a:schemeClr val="tx1"/>
                          </a:solidFill>
                          <a:latin typeface="Arial" charset="0"/>
                          <a:ea typeface="MS PGothic" charset="-128"/>
                        </a:defRPr>
                      </a:lvl1pPr>
                      <a:lvl2pPr marL="742950" indent="-285750">
                        <a:spcBef>
                          <a:spcPct val="20000"/>
                        </a:spcBef>
                        <a:defRPr>
                          <a:solidFill>
                            <a:schemeClr val="tx1"/>
                          </a:solidFill>
                          <a:latin typeface="Arial" charset="0"/>
                          <a:ea typeface="MS PGothic" charset="-128"/>
                        </a:defRPr>
                      </a:lvl2pPr>
                      <a:lvl3pPr marL="1143000" indent="-228600">
                        <a:spcBef>
                          <a:spcPct val="20000"/>
                        </a:spcBef>
                        <a:defRPr sz="1400">
                          <a:solidFill>
                            <a:schemeClr val="tx1"/>
                          </a:solidFill>
                          <a:latin typeface="Arial" charset="0"/>
                          <a:ea typeface="MS PGothic" charset="-128"/>
                        </a:defRPr>
                      </a:lvl3pPr>
                      <a:lvl4pPr marL="1600200" indent="-228600">
                        <a:spcBef>
                          <a:spcPct val="20000"/>
                        </a:spcBef>
                        <a:defRPr sz="1400">
                          <a:solidFill>
                            <a:schemeClr val="tx1"/>
                          </a:solidFill>
                          <a:latin typeface="Arial" charset="0"/>
                          <a:ea typeface="MS PGothic" charset="-128"/>
                        </a:defRPr>
                      </a:lvl4pPr>
                      <a:lvl5pPr marL="2057400" indent="-228600">
                        <a:spcBef>
                          <a:spcPct val="20000"/>
                        </a:spcBef>
                        <a:defRPr sz="1400">
                          <a:solidFill>
                            <a:schemeClr val="tx1"/>
                          </a:solidFill>
                          <a:latin typeface="Arial" charset="0"/>
                          <a:ea typeface="MS PGothic" charset="-128"/>
                        </a:defRPr>
                      </a:lvl5pPr>
                      <a:lvl6pPr marL="2514600" indent="-228600" eaLnBrk="0" fontAlgn="base" hangingPunct="0">
                        <a:spcBef>
                          <a:spcPct val="20000"/>
                        </a:spcBef>
                        <a:spcAft>
                          <a:spcPct val="0"/>
                        </a:spcAft>
                        <a:defRPr sz="1400">
                          <a:solidFill>
                            <a:schemeClr val="tx1"/>
                          </a:solidFill>
                          <a:latin typeface="Arial" charset="0"/>
                          <a:ea typeface="MS PGothic" charset="-128"/>
                        </a:defRPr>
                      </a:lvl6pPr>
                      <a:lvl7pPr marL="2971800" indent="-228600" eaLnBrk="0" fontAlgn="base" hangingPunct="0">
                        <a:spcBef>
                          <a:spcPct val="20000"/>
                        </a:spcBef>
                        <a:spcAft>
                          <a:spcPct val="0"/>
                        </a:spcAft>
                        <a:defRPr sz="1400">
                          <a:solidFill>
                            <a:schemeClr val="tx1"/>
                          </a:solidFill>
                          <a:latin typeface="Arial" charset="0"/>
                          <a:ea typeface="MS PGothic" charset="-128"/>
                        </a:defRPr>
                      </a:lvl7pPr>
                      <a:lvl8pPr marL="3429000" indent="-228600" eaLnBrk="0" fontAlgn="base" hangingPunct="0">
                        <a:spcBef>
                          <a:spcPct val="20000"/>
                        </a:spcBef>
                        <a:spcAft>
                          <a:spcPct val="0"/>
                        </a:spcAft>
                        <a:defRPr sz="1400">
                          <a:solidFill>
                            <a:schemeClr val="tx1"/>
                          </a:solidFill>
                          <a:latin typeface="Arial" charset="0"/>
                          <a:ea typeface="MS PGothic" charset="-128"/>
                        </a:defRPr>
                      </a:lvl8pPr>
                      <a:lvl9pPr marL="3886200" indent="-228600" eaLnBrk="0" fontAlgn="base" hangingPunct="0">
                        <a:spcBef>
                          <a:spcPct val="20000"/>
                        </a:spcBef>
                        <a:spcAft>
                          <a:spcPct val="0"/>
                        </a:spcAft>
                        <a:defRPr sz="1400">
                          <a:solidFill>
                            <a:schemeClr val="tx1"/>
                          </a:solidFill>
                          <a:latin typeface="Arial" charset="0"/>
                          <a:ea typeface="MS PGothic" charset="-128"/>
                        </a:defRPr>
                      </a:lvl9pPr>
                    </a:lstStyle>
                    <a:p>
                      <a:pPr marL="0" marR="0" lvl="0" indent="0" algn="l" defTabSz="914400" rtl="0" eaLnBrk="1" fontAlgn="base" latinLnBrk="0" hangingPunct="1">
                        <a:lnSpc>
                          <a:spcPct val="100000"/>
                        </a:lnSpc>
                        <a:spcBef>
                          <a:spcPct val="0"/>
                        </a:spcBef>
                        <a:spcAft>
                          <a:spcPct val="0"/>
                        </a:spcAft>
                        <a:buClr>
                          <a:srgbClr val="430467"/>
                        </a:buClr>
                        <a:buSzTx/>
                        <a:buFontTx/>
                        <a:buNone/>
                        <a:tabLst/>
                      </a:pPr>
                      <a:r>
                        <a:rPr kumimoji="0" lang="en-US" altLang="en-US" sz="1400" b="0" i="0" u="none" strike="noStrike" cap="none" normalizeH="0" baseline="0">
                          <a:ln>
                            <a:noFill/>
                          </a:ln>
                          <a:solidFill>
                            <a:schemeClr val="tx1"/>
                          </a:solidFill>
                          <a:effectLst/>
                          <a:latin typeface="Arial" charset="0"/>
                          <a:ea typeface="ＭＳ Ｐゴシック" charset="-128"/>
                        </a:rPr>
                        <a:t>BITS</a:t>
                      </a:r>
                    </a:p>
                  </a:txBody>
                  <a:tcPr marT="46693" marB="46693" anchor="ctr" horzOverflow="overflow">
                    <a:lnL>
                      <a:noFill/>
                    </a:lnL>
                    <a:lnR>
                      <a:noFill/>
                    </a:lnR>
                    <a:lnT>
                      <a:noFill/>
                    </a:lnT>
                    <a:lnB>
                      <a:noFill/>
                    </a:lnB>
                    <a:lnTlToBr>
                      <a:noFill/>
                    </a:lnTlToBr>
                    <a:lnBlToTr>
                      <a:noFill/>
                    </a:lnBlToTr>
                    <a:noFill/>
                  </a:tcPr>
                </a:tc>
                <a:tc>
                  <a:txBody>
                    <a:bodyPr/>
                    <a:lstStyle>
                      <a:lvl1pPr>
                        <a:spcBef>
                          <a:spcPct val="20000"/>
                        </a:spcBef>
                        <a:defRPr>
                          <a:solidFill>
                            <a:schemeClr val="tx1"/>
                          </a:solidFill>
                          <a:latin typeface="Arial" charset="0"/>
                          <a:ea typeface="MS PGothic" charset="-128"/>
                        </a:defRPr>
                      </a:lvl1pPr>
                      <a:lvl2pPr marL="742950" indent="-285750">
                        <a:spcBef>
                          <a:spcPct val="20000"/>
                        </a:spcBef>
                        <a:defRPr>
                          <a:solidFill>
                            <a:schemeClr val="tx1"/>
                          </a:solidFill>
                          <a:latin typeface="Arial" charset="0"/>
                          <a:ea typeface="MS PGothic" charset="-128"/>
                        </a:defRPr>
                      </a:lvl2pPr>
                      <a:lvl3pPr marL="1143000" indent="-228600">
                        <a:spcBef>
                          <a:spcPct val="20000"/>
                        </a:spcBef>
                        <a:defRPr sz="1400">
                          <a:solidFill>
                            <a:schemeClr val="tx1"/>
                          </a:solidFill>
                          <a:latin typeface="Arial" charset="0"/>
                          <a:ea typeface="MS PGothic" charset="-128"/>
                        </a:defRPr>
                      </a:lvl3pPr>
                      <a:lvl4pPr marL="1600200" indent="-228600">
                        <a:spcBef>
                          <a:spcPct val="20000"/>
                        </a:spcBef>
                        <a:defRPr sz="1400">
                          <a:solidFill>
                            <a:schemeClr val="tx1"/>
                          </a:solidFill>
                          <a:latin typeface="Arial" charset="0"/>
                          <a:ea typeface="MS PGothic" charset="-128"/>
                        </a:defRPr>
                      </a:lvl4pPr>
                      <a:lvl5pPr marL="2057400" indent="-228600">
                        <a:spcBef>
                          <a:spcPct val="20000"/>
                        </a:spcBef>
                        <a:defRPr sz="1400">
                          <a:solidFill>
                            <a:schemeClr val="tx1"/>
                          </a:solidFill>
                          <a:latin typeface="Arial" charset="0"/>
                          <a:ea typeface="MS PGothic" charset="-128"/>
                        </a:defRPr>
                      </a:lvl5pPr>
                      <a:lvl6pPr marL="2514600" indent="-228600" eaLnBrk="0" fontAlgn="base" hangingPunct="0">
                        <a:spcBef>
                          <a:spcPct val="20000"/>
                        </a:spcBef>
                        <a:spcAft>
                          <a:spcPct val="0"/>
                        </a:spcAft>
                        <a:defRPr sz="1400">
                          <a:solidFill>
                            <a:schemeClr val="tx1"/>
                          </a:solidFill>
                          <a:latin typeface="Arial" charset="0"/>
                          <a:ea typeface="MS PGothic" charset="-128"/>
                        </a:defRPr>
                      </a:lvl6pPr>
                      <a:lvl7pPr marL="2971800" indent="-228600" eaLnBrk="0" fontAlgn="base" hangingPunct="0">
                        <a:spcBef>
                          <a:spcPct val="20000"/>
                        </a:spcBef>
                        <a:spcAft>
                          <a:spcPct val="0"/>
                        </a:spcAft>
                        <a:defRPr sz="1400">
                          <a:solidFill>
                            <a:schemeClr val="tx1"/>
                          </a:solidFill>
                          <a:latin typeface="Arial" charset="0"/>
                          <a:ea typeface="MS PGothic" charset="-128"/>
                        </a:defRPr>
                      </a:lvl7pPr>
                      <a:lvl8pPr marL="3429000" indent="-228600" eaLnBrk="0" fontAlgn="base" hangingPunct="0">
                        <a:spcBef>
                          <a:spcPct val="20000"/>
                        </a:spcBef>
                        <a:spcAft>
                          <a:spcPct val="0"/>
                        </a:spcAft>
                        <a:defRPr sz="1400">
                          <a:solidFill>
                            <a:schemeClr val="tx1"/>
                          </a:solidFill>
                          <a:latin typeface="Arial" charset="0"/>
                          <a:ea typeface="MS PGothic" charset="-128"/>
                        </a:defRPr>
                      </a:lvl8pPr>
                      <a:lvl9pPr marL="3886200" indent="-228600" eaLnBrk="0" fontAlgn="base" hangingPunct="0">
                        <a:spcBef>
                          <a:spcPct val="20000"/>
                        </a:spcBef>
                        <a:spcAft>
                          <a:spcPct val="0"/>
                        </a:spcAft>
                        <a:defRPr sz="1400">
                          <a:solidFill>
                            <a:schemeClr val="tx1"/>
                          </a:solidFill>
                          <a:latin typeface="Arial" charset="0"/>
                          <a:ea typeface="MS PGothic" charset="-128"/>
                        </a:defRPr>
                      </a:lvl9pPr>
                    </a:lstStyle>
                    <a:p>
                      <a:pPr marL="0" marR="0" lvl="0" indent="0" algn="l" defTabSz="914400" rtl="0" eaLnBrk="1" fontAlgn="base" latinLnBrk="0" hangingPunct="1">
                        <a:lnSpc>
                          <a:spcPct val="100000"/>
                        </a:lnSpc>
                        <a:spcBef>
                          <a:spcPct val="0"/>
                        </a:spcBef>
                        <a:spcAft>
                          <a:spcPct val="0"/>
                        </a:spcAft>
                        <a:buClr>
                          <a:srgbClr val="430467"/>
                        </a:buClr>
                        <a:buSzTx/>
                        <a:buFontTx/>
                        <a:buNone/>
                        <a:tabLst/>
                      </a:pPr>
                      <a:r>
                        <a:rPr kumimoji="0" lang="en-US" altLang="en-US" sz="1400" b="0" i="0" u="none" strike="noStrike" cap="none" normalizeH="0" baseline="0">
                          <a:ln>
                            <a:noFill/>
                          </a:ln>
                          <a:solidFill>
                            <a:schemeClr val="tx1"/>
                          </a:solidFill>
                          <a:effectLst/>
                          <a:latin typeface="Arial" charset="0"/>
                          <a:ea typeface="ＭＳ Ｐゴシック" charset="-128"/>
                        </a:rPr>
                        <a:t>BYTES</a:t>
                      </a:r>
                    </a:p>
                  </a:txBody>
                  <a:tcPr marT="46693" marB="46693" anchor="ctr"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0"/>
                  </a:ext>
                </a:extLst>
              </a:tr>
              <a:tr h="306388">
                <a:tc>
                  <a:txBody>
                    <a:bodyPr/>
                    <a:lstStyle>
                      <a:lvl1pPr>
                        <a:spcBef>
                          <a:spcPct val="20000"/>
                        </a:spcBef>
                        <a:defRPr>
                          <a:solidFill>
                            <a:schemeClr val="tx1"/>
                          </a:solidFill>
                          <a:latin typeface="Arial" charset="0"/>
                          <a:ea typeface="MS PGothic" charset="-128"/>
                        </a:defRPr>
                      </a:lvl1pPr>
                      <a:lvl2pPr marL="742950" indent="-285750">
                        <a:spcBef>
                          <a:spcPct val="20000"/>
                        </a:spcBef>
                        <a:defRPr>
                          <a:solidFill>
                            <a:schemeClr val="tx1"/>
                          </a:solidFill>
                          <a:latin typeface="Arial" charset="0"/>
                          <a:ea typeface="MS PGothic" charset="-128"/>
                        </a:defRPr>
                      </a:lvl2pPr>
                      <a:lvl3pPr marL="1143000" indent="-228600">
                        <a:spcBef>
                          <a:spcPct val="20000"/>
                        </a:spcBef>
                        <a:defRPr sz="1400">
                          <a:solidFill>
                            <a:schemeClr val="tx1"/>
                          </a:solidFill>
                          <a:latin typeface="Arial" charset="0"/>
                          <a:ea typeface="MS PGothic" charset="-128"/>
                        </a:defRPr>
                      </a:lvl3pPr>
                      <a:lvl4pPr marL="1600200" indent="-228600">
                        <a:spcBef>
                          <a:spcPct val="20000"/>
                        </a:spcBef>
                        <a:defRPr sz="1400">
                          <a:solidFill>
                            <a:schemeClr val="tx1"/>
                          </a:solidFill>
                          <a:latin typeface="Arial" charset="0"/>
                          <a:ea typeface="MS PGothic" charset="-128"/>
                        </a:defRPr>
                      </a:lvl4pPr>
                      <a:lvl5pPr marL="2057400" indent="-228600">
                        <a:spcBef>
                          <a:spcPct val="20000"/>
                        </a:spcBef>
                        <a:defRPr sz="1400">
                          <a:solidFill>
                            <a:schemeClr val="tx1"/>
                          </a:solidFill>
                          <a:latin typeface="Arial" charset="0"/>
                          <a:ea typeface="MS PGothic" charset="-128"/>
                        </a:defRPr>
                      </a:lvl5pPr>
                      <a:lvl6pPr marL="2514600" indent="-228600" eaLnBrk="0" fontAlgn="base" hangingPunct="0">
                        <a:spcBef>
                          <a:spcPct val="20000"/>
                        </a:spcBef>
                        <a:spcAft>
                          <a:spcPct val="0"/>
                        </a:spcAft>
                        <a:defRPr sz="1400">
                          <a:solidFill>
                            <a:schemeClr val="tx1"/>
                          </a:solidFill>
                          <a:latin typeface="Arial" charset="0"/>
                          <a:ea typeface="MS PGothic" charset="-128"/>
                        </a:defRPr>
                      </a:lvl6pPr>
                      <a:lvl7pPr marL="2971800" indent="-228600" eaLnBrk="0" fontAlgn="base" hangingPunct="0">
                        <a:spcBef>
                          <a:spcPct val="20000"/>
                        </a:spcBef>
                        <a:spcAft>
                          <a:spcPct val="0"/>
                        </a:spcAft>
                        <a:defRPr sz="1400">
                          <a:solidFill>
                            <a:schemeClr val="tx1"/>
                          </a:solidFill>
                          <a:latin typeface="Arial" charset="0"/>
                          <a:ea typeface="MS PGothic" charset="-128"/>
                        </a:defRPr>
                      </a:lvl7pPr>
                      <a:lvl8pPr marL="3429000" indent="-228600" eaLnBrk="0" fontAlgn="base" hangingPunct="0">
                        <a:spcBef>
                          <a:spcPct val="20000"/>
                        </a:spcBef>
                        <a:spcAft>
                          <a:spcPct val="0"/>
                        </a:spcAft>
                        <a:defRPr sz="1400">
                          <a:solidFill>
                            <a:schemeClr val="tx1"/>
                          </a:solidFill>
                          <a:latin typeface="Arial" charset="0"/>
                          <a:ea typeface="MS PGothic" charset="-128"/>
                        </a:defRPr>
                      </a:lvl8pPr>
                      <a:lvl9pPr marL="3886200" indent="-228600" eaLnBrk="0" fontAlgn="base" hangingPunct="0">
                        <a:spcBef>
                          <a:spcPct val="20000"/>
                        </a:spcBef>
                        <a:spcAft>
                          <a:spcPct val="0"/>
                        </a:spcAft>
                        <a:defRPr sz="1400">
                          <a:solidFill>
                            <a:schemeClr val="tx1"/>
                          </a:solidFill>
                          <a:latin typeface="Arial" charset="0"/>
                          <a:ea typeface="MS PGothic" charset="-128"/>
                        </a:defRPr>
                      </a:lvl9pPr>
                    </a:lstStyle>
                    <a:p>
                      <a:pPr marL="0" marR="0" lvl="0" indent="0" algn="l" defTabSz="914400" rtl="0" eaLnBrk="1" fontAlgn="base" latinLnBrk="0" hangingPunct="1">
                        <a:lnSpc>
                          <a:spcPct val="100000"/>
                        </a:lnSpc>
                        <a:spcBef>
                          <a:spcPct val="0"/>
                        </a:spcBef>
                        <a:spcAft>
                          <a:spcPct val="0"/>
                        </a:spcAft>
                        <a:buClr>
                          <a:srgbClr val="430467"/>
                        </a:buClr>
                        <a:buSzTx/>
                        <a:buFontTx/>
                        <a:buNone/>
                        <a:tabLst/>
                      </a:pPr>
                      <a:r>
                        <a:rPr kumimoji="0" lang="en-US" altLang="en-US" sz="1400" b="0" i="0" u="none" strike="noStrike" cap="none" normalizeH="0" baseline="0">
                          <a:ln>
                            <a:noFill/>
                          </a:ln>
                          <a:solidFill>
                            <a:schemeClr val="tx1"/>
                          </a:solidFill>
                          <a:effectLst/>
                          <a:latin typeface="Arial" charset="0"/>
                          <a:ea typeface="ＭＳ Ｐゴシック" charset="-128"/>
                          <a:hlinkClick r:id="rId2"/>
                        </a:rPr>
                        <a:t>PCI</a:t>
                      </a:r>
                      <a:r>
                        <a:rPr kumimoji="0" lang="en-US" altLang="en-US" sz="1400" b="0" i="0" u="none" strike="noStrike" cap="none" normalizeH="0" baseline="0">
                          <a:ln>
                            <a:noFill/>
                          </a:ln>
                          <a:solidFill>
                            <a:schemeClr val="tx1"/>
                          </a:solidFill>
                          <a:effectLst/>
                          <a:latin typeface="Arial" charset="0"/>
                          <a:ea typeface="ＭＳ Ｐゴシック" charset="-128"/>
                        </a:rPr>
                        <a:t> 32-bit/33 MHz</a:t>
                      </a:r>
                    </a:p>
                  </a:txBody>
                  <a:tcPr marT="46693" marB="46693" anchor="ctr" horzOverflow="overflow">
                    <a:lnL>
                      <a:noFill/>
                    </a:lnL>
                    <a:lnR>
                      <a:noFill/>
                    </a:lnR>
                    <a:lnT>
                      <a:noFill/>
                    </a:lnT>
                    <a:lnB>
                      <a:noFill/>
                    </a:lnB>
                    <a:lnTlToBr>
                      <a:noFill/>
                    </a:lnTlToBr>
                    <a:lnBlToTr>
                      <a:noFill/>
                    </a:lnBlToTr>
                    <a:noFill/>
                  </a:tcPr>
                </a:tc>
                <a:tc>
                  <a:txBody>
                    <a:bodyPr/>
                    <a:lstStyle>
                      <a:lvl1pPr>
                        <a:spcBef>
                          <a:spcPct val="20000"/>
                        </a:spcBef>
                        <a:defRPr>
                          <a:solidFill>
                            <a:schemeClr val="tx1"/>
                          </a:solidFill>
                          <a:latin typeface="Arial" charset="0"/>
                          <a:ea typeface="MS PGothic" charset="-128"/>
                        </a:defRPr>
                      </a:lvl1pPr>
                      <a:lvl2pPr marL="742950" indent="-285750">
                        <a:spcBef>
                          <a:spcPct val="20000"/>
                        </a:spcBef>
                        <a:defRPr>
                          <a:solidFill>
                            <a:schemeClr val="tx1"/>
                          </a:solidFill>
                          <a:latin typeface="Arial" charset="0"/>
                          <a:ea typeface="MS PGothic" charset="-128"/>
                        </a:defRPr>
                      </a:lvl2pPr>
                      <a:lvl3pPr marL="1143000" indent="-228600">
                        <a:spcBef>
                          <a:spcPct val="20000"/>
                        </a:spcBef>
                        <a:defRPr sz="1400">
                          <a:solidFill>
                            <a:schemeClr val="tx1"/>
                          </a:solidFill>
                          <a:latin typeface="Arial" charset="0"/>
                          <a:ea typeface="MS PGothic" charset="-128"/>
                        </a:defRPr>
                      </a:lvl3pPr>
                      <a:lvl4pPr marL="1600200" indent="-228600">
                        <a:spcBef>
                          <a:spcPct val="20000"/>
                        </a:spcBef>
                        <a:defRPr sz="1400">
                          <a:solidFill>
                            <a:schemeClr val="tx1"/>
                          </a:solidFill>
                          <a:latin typeface="Arial" charset="0"/>
                          <a:ea typeface="MS PGothic" charset="-128"/>
                        </a:defRPr>
                      </a:lvl4pPr>
                      <a:lvl5pPr marL="2057400" indent="-228600">
                        <a:spcBef>
                          <a:spcPct val="20000"/>
                        </a:spcBef>
                        <a:defRPr sz="1400">
                          <a:solidFill>
                            <a:schemeClr val="tx1"/>
                          </a:solidFill>
                          <a:latin typeface="Arial" charset="0"/>
                          <a:ea typeface="MS PGothic" charset="-128"/>
                        </a:defRPr>
                      </a:lvl5pPr>
                      <a:lvl6pPr marL="2514600" indent="-228600" eaLnBrk="0" fontAlgn="base" hangingPunct="0">
                        <a:spcBef>
                          <a:spcPct val="20000"/>
                        </a:spcBef>
                        <a:spcAft>
                          <a:spcPct val="0"/>
                        </a:spcAft>
                        <a:defRPr sz="1400">
                          <a:solidFill>
                            <a:schemeClr val="tx1"/>
                          </a:solidFill>
                          <a:latin typeface="Arial" charset="0"/>
                          <a:ea typeface="MS PGothic" charset="-128"/>
                        </a:defRPr>
                      </a:lvl6pPr>
                      <a:lvl7pPr marL="2971800" indent="-228600" eaLnBrk="0" fontAlgn="base" hangingPunct="0">
                        <a:spcBef>
                          <a:spcPct val="20000"/>
                        </a:spcBef>
                        <a:spcAft>
                          <a:spcPct val="0"/>
                        </a:spcAft>
                        <a:defRPr sz="1400">
                          <a:solidFill>
                            <a:schemeClr val="tx1"/>
                          </a:solidFill>
                          <a:latin typeface="Arial" charset="0"/>
                          <a:ea typeface="MS PGothic" charset="-128"/>
                        </a:defRPr>
                      </a:lvl7pPr>
                      <a:lvl8pPr marL="3429000" indent="-228600" eaLnBrk="0" fontAlgn="base" hangingPunct="0">
                        <a:spcBef>
                          <a:spcPct val="20000"/>
                        </a:spcBef>
                        <a:spcAft>
                          <a:spcPct val="0"/>
                        </a:spcAft>
                        <a:defRPr sz="1400">
                          <a:solidFill>
                            <a:schemeClr val="tx1"/>
                          </a:solidFill>
                          <a:latin typeface="Arial" charset="0"/>
                          <a:ea typeface="MS PGothic" charset="-128"/>
                        </a:defRPr>
                      </a:lvl8pPr>
                      <a:lvl9pPr marL="3886200" indent="-228600" eaLnBrk="0" fontAlgn="base" hangingPunct="0">
                        <a:spcBef>
                          <a:spcPct val="20000"/>
                        </a:spcBef>
                        <a:spcAft>
                          <a:spcPct val="0"/>
                        </a:spcAft>
                        <a:defRPr sz="1400">
                          <a:solidFill>
                            <a:schemeClr val="tx1"/>
                          </a:solidFill>
                          <a:latin typeface="Arial" charset="0"/>
                          <a:ea typeface="MS PGothic" charset="-128"/>
                        </a:defRPr>
                      </a:lvl9pPr>
                    </a:lstStyle>
                    <a:p>
                      <a:pPr marL="0" marR="0" lvl="0" indent="0" algn="l" defTabSz="914400" rtl="0" eaLnBrk="1" fontAlgn="base" latinLnBrk="0" hangingPunct="1">
                        <a:lnSpc>
                          <a:spcPct val="100000"/>
                        </a:lnSpc>
                        <a:spcBef>
                          <a:spcPct val="0"/>
                        </a:spcBef>
                        <a:spcAft>
                          <a:spcPct val="0"/>
                        </a:spcAft>
                        <a:buClr>
                          <a:srgbClr val="430467"/>
                        </a:buClr>
                        <a:buSzTx/>
                        <a:buFontTx/>
                        <a:buNone/>
                        <a:tabLst/>
                      </a:pPr>
                      <a:r>
                        <a:rPr kumimoji="0" lang="en-US" altLang="en-US" sz="1400" b="0" i="0" u="none" strike="noStrike" cap="none" normalizeH="0" baseline="0">
                          <a:ln>
                            <a:noFill/>
                          </a:ln>
                          <a:solidFill>
                            <a:schemeClr val="tx1"/>
                          </a:solidFill>
                          <a:effectLst/>
                          <a:latin typeface="Arial" charset="0"/>
                          <a:ea typeface="ＭＳ Ｐゴシック" charset="-128"/>
                        </a:rPr>
                        <a:t>1.06666 Gbit/s</a:t>
                      </a:r>
                    </a:p>
                  </a:txBody>
                  <a:tcPr marT="46693" marB="46693" anchor="ctr" horzOverflow="overflow">
                    <a:lnL>
                      <a:noFill/>
                    </a:lnL>
                    <a:lnR>
                      <a:noFill/>
                    </a:lnR>
                    <a:lnT>
                      <a:noFill/>
                    </a:lnT>
                    <a:lnB>
                      <a:noFill/>
                    </a:lnB>
                    <a:lnTlToBr>
                      <a:noFill/>
                    </a:lnTlToBr>
                    <a:lnBlToTr>
                      <a:noFill/>
                    </a:lnBlToTr>
                    <a:noFill/>
                  </a:tcPr>
                </a:tc>
                <a:tc>
                  <a:txBody>
                    <a:bodyPr/>
                    <a:lstStyle>
                      <a:lvl1pPr>
                        <a:spcBef>
                          <a:spcPct val="20000"/>
                        </a:spcBef>
                        <a:defRPr>
                          <a:solidFill>
                            <a:schemeClr val="tx1"/>
                          </a:solidFill>
                          <a:latin typeface="Arial" charset="0"/>
                          <a:ea typeface="MS PGothic" charset="-128"/>
                        </a:defRPr>
                      </a:lvl1pPr>
                      <a:lvl2pPr marL="742950" indent="-285750">
                        <a:spcBef>
                          <a:spcPct val="20000"/>
                        </a:spcBef>
                        <a:defRPr>
                          <a:solidFill>
                            <a:schemeClr val="tx1"/>
                          </a:solidFill>
                          <a:latin typeface="Arial" charset="0"/>
                          <a:ea typeface="MS PGothic" charset="-128"/>
                        </a:defRPr>
                      </a:lvl2pPr>
                      <a:lvl3pPr marL="1143000" indent="-228600">
                        <a:spcBef>
                          <a:spcPct val="20000"/>
                        </a:spcBef>
                        <a:defRPr sz="1400">
                          <a:solidFill>
                            <a:schemeClr val="tx1"/>
                          </a:solidFill>
                          <a:latin typeface="Arial" charset="0"/>
                          <a:ea typeface="MS PGothic" charset="-128"/>
                        </a:defRPr>
                      </a:lvl3pPr>
                      <a:lvl4pPr marL="1600200" indent="-228600">
                        <a:spcBef>
                          <a:spcPct val="20000"/>
                        </a:spcBef>
                        <a:defRPr sz="1400">
                          <a:solidFill>
                            <a:schemeClr val="tx1"/>
                          </a:solidFill>
                          <a:latin typeface="Arial" charset="0"/>
                          <a:ea typeface="MS PGothic" charset="-128"/>
                        </a:defRPr>
                      </a:lvl4pPr>
                      <a:lvl5pPr marL="2057400" indent="-228600">
                        <a:spcBef>
                          <a:spcPct val="20000"/>
                        </a:spcBef>
                        <a:defRPr sz="1400">
                          <a:solidFill>
                            <a:schemeClr val="tx1"/>
                          </a:solidFill>
                          <a:latin typeface="Arial" charset="0"/>
                          <a:ea typeface="MS PGothic" charset="-128"/>
                        </a:defRPr>
                      </a:lvl5pPr>
                      <a:lvl6pPr marL="2514600" indent="-228600" eaLnBrk="0" fontAlgn="base" hangingPunct="0">
                        <a:spcBef>
                          <a:spcPct val="20000"/>
                        </a:spcBef>
                        <a:spcAft>
                          <a:spcPct val="0"/>
                        </a:spcAft>
                        <a:defRPr sz="1400">
                          <a:solidFill>
                            <a:schemeClr val="tx1"/>
                          </a:solidFill>
                          <a:latin typeface="Arial" charset="0"/>
                          <a:ea typeface="MS PGothic" charset="-128"/>
                        </a:defRPr>
                      </a:lvl6pPr>
                      <a:lvl7pPr marL="2971800" indent="-228600" eaLnBrk="0" fontAlgn="base" hangingPunct="0">
                        <a:spcBef>
                          <a:spcPct val="20000"/>
                        </a:spcBef>
                        <a:spcAft>
                          <a:spcPct val="0"/>
                        </a:spcAft>
                        <a:defRPr sz="1400">
                          <a:solidFill>
                            <a:schemeClr val="tx1"/>
                          </a:solidFill>
                          <a:latin typeface="Arial" charset="0"/>
                          <a:ea typeface="MS PGothic" charset="-128"/>
                        </a:defRPr>
                      </a:lvl7pPr>
                      <a:lvl8pPr marL="3429000" indent="-228600" eaLnBrk="0" fontAlgn="base" hangingPunct="0">
                        <a:spcBef>
                          <a:spcPct val="20000"/>
                        </a:spcBef>
                        <a:spcAft>
                          <a:spcPct val="0"/>
                        </a:spcAft>
                        <a:defRPr sz="1400">
                          <a:solidFill>
                            <a:schemeClr val="tx1"/>
                          </a:solidFill>
                          <a:latin typeface="Arial" charset="0"/>
                          <a:ea typeface="MS PGothic" charset="-128"/>
                        </a:defRPr>
                      </a:lvl8pPr>
                      <a:lvl9pPr marL="3886200" indent="-228600" eaLnBrk="0" fontAlgn="base" hangingPunct="0">
                        <a:spcBef>
                          <a:spcPct val="20000"/>
                        </a:spcBef>
                        <a:spcAft>
                          <a:spcPct val="0"/>
                        </a:spcAft>
                        <a:defRPr sz="1400">
                          <a:solidFill>
                            <a:schemeClr val="tx1"/>
                          </a:solidFill>
                          <a:latin typeface="Arial" charset="0"/>
                          <a:ea typeface="MS PGothic" charset="-128"/>
                        </a:defRPr>
                      </a:lvl9pPr>
                    </a:lstStyle>
                    <a:p>
                      <a:pPr marL="0" marR="0" lvl="0" indent="0" algn="l" defTabSz="914400" rtl="0" eaLnBrk="1" fontAlgn="base" latinLnBrk="0" hangingPunct="1">
                        <a:lnSpc>
                          <a:spcPct val="100000"/>
                        </a:lnSpc>
                        <a:spcBef>
                          <a:spcPct val="0"/>
                        </a:spcBef>
                        <a:spcAft>
                          <a:spcPct val="0"/>
                        </a:spcAft>
                        <a:buClr>
                          <a:srgbClr val="430467"/>
                        </a:buClr>
                        <a:buSzTx/>
                        <a:buFontTx/>
                        <a:buNone/>
                        <a:tabLst/>
                      </a:pPr>
                      <a:r>
                        <a:rPr kumimoji="0" lang="en-US" altLang="en-US" sz="1400" b="1" i="0" u="none" strike="noStrike" cap="none" normalizeH="0" baseline="0">
                          <a:ln>
                            <a:noFill/>
                          </a:ln>
                          <a:solidFill>
                            <a:schemeClr val="tx1"/>
                          </a:solidFill>
                          <a:effectLst/>
                          <a:latin typeface="Arial" charset="0"/>
                          <a:ea typeface="ＭＳ Ｐゴシック" charset="-128"/>
                        </a:rPr>
                        <a:t>133.33 MB/s</a:t>
                      </a:r>
                      <a:endParaRPr kumimoji="0" lang="en-US" altLang="en-US" sz="1400" b="0" i="0" u="none" strike="noStrike" cap="none" normalizeH="0" baseline="0">
                        <a:ln>
                          <a:noFill/>
                        </a:ln>
                        <a:solidFill>
                          <a:schemeClr val="tx1"/>
                        </a:solidFill>
                        <a:effectLst/>
                        <a:latin typeface="Arial" charset="0"/>
                        <a:ea typeface="ＭＳ Ｐゴシック" charset="-128"/>
                      </a:endParaRPr>
                    </a:p>
                  </a:txBody>
                  <a:tcPr marT="46693" marB="46693" anchor="ctr"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1"/>
                  </a:ext>
                </a:extLst>
              </a:tr>
              <a:tr h="306388">
                <a:tc>
                  <a:txBody>
                    <a:bodyPr/>
                    <a:lstStyle>
                      <a:lvl1pPr>
                        <a:spcBef>
                          <a:spcPct val="20000"/>
                        </a:spcBef>
                        <a:defRPr>
                          <a:solidFill>
                            <a:schemeClr val="tx1"/>
                          </a:solidFill>
                          <a:latin typeface="Arial" charset="0"/>
                          <a:ea typeface="MS PGothic" charset="-128"/>
                        </a:defRPr>
                      </a:lvl1pPr>
                      <a:lvl2pPr marL="742950" indent="-285750">
                        <a:spcBef>
                          <a:spcPct val="20000"/>
                        </a:spcBef>
                        <a:defRPr>
                          <a:solidFill>
                            <a:schemeClr val="tx1"/>
                          </a:solidFill>
                          <a:latin typeface="Arial" charset="0"/>
                          <a:ea typeface="MS PGothic" charset="-128"/>
                        </a:defRPr>
                      </a:lvl2pPr>
                      <a:lvl3pPr marL="1143000" indent="-228600">
                        <a:spcBef>
                          <a:spcPct val="20000"/>
                        </a:spcBef>
                        <a:defRPr sz="1400">
                          <a:solidFill>
                            <a:schemeClr val="tx1"/>
                          </a:solidFill>
                          <a:latin typeface="Arial" charset="0"/>
                          <a:ea typeface="MS PGothic" charset="-128"/>
                        </a:defRPr>
                      </a:lvl3pPr>
                      <a:lvl4pPr marL="1600200" indent="-228600">
                        <a:spcBef>
                          <a:spcPct val="20000"/>
                        </a:spcBef>
                        <a:defRPr sz="1400">
                          <a:solidFill>
                            <a:schemeClr val="tx1"/>
                          </a:solidFill>
                          <a:latin typeface="Arial" charset="0"/>
                          <a:ea typeface="MS PGothic" charset="-128"/>
                        </a:defRPr>
                      </a:lvl4pPr>
                      <a:lvl5pPr marL="2057400" indent="-228600">
                        <a:spcBef>
                          <a:spcPct val="20000"/>
                        </a:spcBef>
                        <a:defRPr sz="1400">
                          <a:solidFill>
                            <a:schemeClr val="tx1"/>
                          </a:solidFill>
                          <a:latin typeface="Arial" charset="0"/>
                          <a:ea typeface="MS PGothic" charset="-128"/>
                        </a:defRPr>
                      </a:lvl5pPr>
                      <a:lvl6pPr marL="2514600" indent="-228600" eaLnBrk="0" fontAlgn="base" hangingPunct="0">
                        <a:spcBef>
                          <a:spcPct val="20000"/>
                        </a:spcBef>
                        <a:spcAft>
                          <a:spcPct val="0"/>
                        </a:spcAft>
                        <a:defRPr sz="1400">
                          <a:solidFill>
                            <a:schemeClr val="tx1"/>
                          </a:solidFill>
                          <a:latin typeface="Arial" charset="0"/>
                          <a:ea typeface="MS PGothic" charset="-128"/>
                        </a:defRPr>
                      </a:lvl6pPr>
                      <a:lvl7pPr marL="2971800" indent="-228600" eaLnBrk="0" fontAlgn="base" hangingPunct="0">
                        <a:spcBef>
                          <a:spcPct val="20000"/>
                        </a:spcBef>
                        <a:spcAft>
                          <a:spcPct val="0"/>
                        </a:spcAft>
                        <a:defRPr sz="1400">
                          <a:solidFill>
                            <a:schemeClr val="tx1"/>
                          </a:solidFill>
                          <a:latin typeface="Arial" charset="0"/>
                          <a:ea typeface="MS PGothic" charset="-128"/>
                        </a:defRPr>
                      </a:lvl7pPr>
                      <a:lvl8pPr marL="3429000" indent="-228600" eaLnBrk="0" fontAlgn="base" hangingPunct="0">
                        <a:spcBef>
                          <a:spcPct val="20000"/>
                        </a:spcBef>
                        <a:spcAft>
                          <a:spcPct val="0"/>
                        </a:spcAft>
                        <a:defRPr sz="1400">
                          <a:solidFill>
                            <a:schemeClr val="tx1"/>
                          </a:solidFill>
                          <a:latin typeface="Arial" charset="0"/>
                          <a:ea typeface="MS PGothic" charset="-128"/>
                        </a:defRPr>
                      </a:lvl8pPr>
                      <a:lvl9pPr marL="3886200" indent="-228600" eaLnBrk="0" fontAlgn="base" hangingPunct="0">
                        <a:spcBef>
                          <a:spcPct val="20000"/>
                        </a:spcBef>
                        <a:spcAft>
                          <a:spcPct val="0"/>
                        </a:spcAft>
                        <a:defRPr sz="1400">
                          <a:solidFill>
                            <a:schemeClr val="tx1"/>
                          </a:solidFill>
                          <a:latin typeface="Arial" charset="0"/>
                          <a:ea typeface="MS PGothic" charset="-128"/>
                        </a:defRPr>
                      </a:lvl9pPr>
                    </a:lstStyle>
                    <a:p>
                      <a:pPr marL="0" marR="0" lvl="0" indent="0" algn="l" defTabSz="914400" rtl="0" eaLnBrk="1" fontAlgn="base" latinLnBrk="0" hangingPunct="1">
                        <a:lnSpc>
                          <a:spcPct val="100000"/>
                        </a:lnSpc>
                        <a:spcBef>
                          <a:spcPct val="0"/>
                        </a:spcBef>
                        <a:spcAft>
                          <a:spcPct val="0"/>
                        </a:spcAft>
                        <a:buClr>
                          <a:srgbClr val="430467"/>
                        </a:buClr>
                        <a:buSzTx/>
                        <a:buFontTx/>
                        <a:buNone/>
                        <a:tabLst/>
                      </a:pPr>
                      <a:r>
                        <a:rPr kumimoji="0" lang="en-US" altLang="en-US" sz="1400" b="0" i="0" u="none" strike="noStrike" cap="none" normalizeH="0" baseline="0">
                          <a:ln>
                            <a:noFill/>
                          </a:ln>
                          <a:solidFill>
                            <a:schemeClr val="tx1"/>
                          </a:solidFill>
                          <a:effectLst/>
                          <a:latin typeface="Arial" charset="0"/>
                          <a:ea typeface="ＭＳ Ｐゴシック" charset="-128"/>
                          <a:hlinkClick r:id="rId2"/>
                        </a:rPr>
                        <a:t>PCI</a:t>
                      </a:r>
                      <a:r>
                        <a:rPr kumimoji="0" lang="en-US" altLang="en-US" sz="1400" b="0" i="0" u="none" strike="noStrike" cap="none" normalizeH="0" baseline="0">
                          <a:ln>
                            <a:noFill/>
                          </a:ln>
                          <a:solidFill>
                            <a:schemeClr val="tx1"/>
                          </a:solidFill>
                          <a:effectLst/>
                          <a:latin typeface="Arial" charset="0"/>
                          <a:ea typeface="ＭＳ Ｐゴシック" charset="-128"/>
                        </a:rPr>
                        <a:t> 64-bit/33 MHz</a:t>
                      </a:r>
                    </a:p>
                  </a:txBody>
                  <a:tcPr marT="46693" marB="46693" anchor="ctr" horzOverflow="overflow">
                    <a:lnL>
                      <a:noFill/>
                    </a:lnL>
                    <a:lnR>
                      <a:noFill/>
                    </a:lnR>
                    <a:lnT>
                      <a:noFill/>
                    </a:lnT>
                    <a:lnB>
                      <a:noFill/>
                    </a:lnB>
                    <a:lnTlToBr>
                      <a:noFill/>
                    </a:lnTlToBr>
                    <a:lnBlToTr>
                      <a:noFill/>
                    </a:lnBlToTr>
                    <a:noFill/>
                  </a:tcPr>
                </a:tc>
                <a:tc>
                  <a:txBody>
                    <a:bodyPr/>
                    <a:lstStyle>
                      <a:lvl1pPr>
                        <a:spcBef>
                          <a:spcPct val="20000"/>
                        </a:spcBef>
                        <a:defRPr>
                          <a:solidFill>
                            <a:schemeClr val="tx1"/>
                          </a:solidFill>
                          <a:latin typeface="Arial" charset="0"/>
                          <a:ea typeface="MS PGothic" charset="-128"/>
                        </a:defRPr>
                      </a:lvl1pPr>
                      <a:lvl2pPr marL="742950" indent="-285750">
                        <a:spcBef>
                          <a:spcPct val="20000"/>
                        </a:spcBef>
                        <a:defRPr>
                          <a:solidFill>
                            <a:schemeClr val="tx1"/>
                          </a:solidFill>
                          <a:latin typeface="Arial" charset="0"/>
                          <a:ea typeface="MS PGothic" charset="-128"/>
                        </a:defRPr>
                      </a:lvl2pPr>
                      <a:lvl3pPr marL="1143000" indent="-228600">
                        <a:spcBef>
                          <a:spcPct val="20000"/>
                        </a:spcBef>
                        <a:defRPr sz="1400">
                          <a:solidFill>
                            <a:schemeClr val="tx1"/>
                          </a:solidFill>
                          <a:latin typeface="Arial" charset="0"/>
                          <a:ea typeface="MS PGothic" charset="-128"/>
                        </a:defRPr>
                      </a:lvl3pPr>
                      <a:lvl4pPr marL="1600200" indent="-228600">
                        <a:spcBef>
                          <a:spcPct val="20000"/>
                        </a:spcBef>
                        <a:defRPr sz="1400">
                          <a:solidFill>
                            <a:schemeClr val="tx1"/>
                          </a:solidFill>
                          <a:latin typeface="Arial" charset="0"/>
                          <a:ea typeface="MS PGothic" charset="-128"/>
                        </a:defRPr>
                      </a:lvl4pPr>
                      <a:lvl5pPr marL="2057400" indent="-228600">
                        <a:spcBef>
                          <a:spcPct val="20000"/>
                        </a:spcBef>
                        <a:defRPr sz="1400">
                          <a:solidFill>
                            <a:schemeClr val="tx1"/>
                          </a:solidFill>
                          <a:latin typeface="Arial" charset="0"/>
                          <a:ea typeface="MS PGothic" charset="-128"/>
                        </a:defRPr>
                      </a:lvl5pPr>
                      <a:lvl6pPr marL="2514600" indent="-228600" eaLnBrk="0" fontAlgn="base" hangingPunct="0">
                        <a:spcBef>
                          <a:spcPct val="20000"/>
                        </a:spcBef>
                        <a:spcAft>
                          <a:spcPct val="0"/>
                        </a:spcAft>
                        <a:defRPr sz="1400">
                          <a:solidFill>
                            <a:schemeClr val="tx1"/>
                          </a:solidFill>
                          <a:latin typeface="Arial" charset="0"/>
                          <a:ea typeface="MS PGothic" charset="-128"/>
                        </a:defRPr>
                      </a:lvl6pPr>
                      <a:lvl7pPr marL="2971800" indent="-228600" eaLnBrk="0" fontAlgn="base" hangingPunct="0">
                        <a:spcBef>
                          <a:spcPct val="20000"/>
                        </a:spcBef>
                        <a:spcAft>
                          <a:spcPct val="0"/>
                        </a:spcAft>
                        <a:defRPr sz="1400">
                          <a:solidFill>
                            <a:schemeClr val="tx1"/>
                          </a:solidFill>
                          <a:latin typeface="Arial" charset="0"/>
                          <a:ea typeface="MS PGothic" charset="-128"/>
                        </a:defRPr>
                      </a:lvl7pPr>
                      <a:lvl8pPr marL="3429000" indent="-228600" eaLnBrk="0" fontAlgn="base" hangingPunct="0">
                        <a:spcBef>
                          <a:spcPct val="20000"/>
                        </a:spcBef>
                        <a:spcAft>
                          <a:spcPct val="0"/>
                        </a:spcAft>
                        <a:defRPr sz="1400">
                          <a:solidFill>
                            <a:schemeClr val="tx1"/>
                          </a:solidFill>
                          <a:latin typeface="Arial" charset="0"/>
                          <a:ea typeface="MS PGothic" charset="-128"/>
                        </a:defRPr>
                      </a:lvl8pPr>
                      <a:lvl9pPr marL="3886200" indent="-228600" eaLnBrk="0" fontAlgn="base" hangingPunct="0">
                        <a:spcBef>
                          <a:spcPct val="20000"/>
                        </a:spcBef>
                        <a:spcAft>
                          <a:spcPct val="0"/>
                        </a:spcAft>
                        <a:defRPr sz="1400">
                          <a:solidFill>
                            <a:schemeClr val="tx1"/>
                          </a:solidFill>
                          <a:latin typeface="Arial" charset="0"/>
                          <a:ea typeface="MS PGothic" charset="-128"/>
                        </a:defRPr>
                      </a:lvl9pPr>
                    </a:lstStyle>
                    <a:p>
                      <a:pPr marL="0" marR="0" lvl="0" indent="0" algn="l" defTabSz="914400" rtl="0" eaLnBrk="1" fontAlgn="base" latinLnBrk="0" hangingPunct="1">
                        <a:lnSpc>
                          <a:spcPct val="100000"/>
                        </a:lnSpc>
                        <a:spcBef>
                          <a:spcPct val="0"/>
                        </a:spcBef>
                        <a:spcAft>
                          <a:spcPct val="0"/>
                        </a:spcAft>
                        <a:buClr>
                          <a:srgbClr val="430467"/>
                        </a:buClr>
                        <a:buSzTx/>
                        <a:buFontTx/>
                        <a:buNone/>
                        <a:tabLst/>
                      </a:pPr>
                      <a:r>
                        <a:rPr kumimoji="0" lang="en-US" altLang="en-US" sz="1400" b="0" i="0" u="none" strike="noStrike" cap="none" normalizeH="0" baseline="0">
                          <a:ln>
                            <a:noFill/>
                          </a:ln>
                          <a:solidFill>
                            <a:schemeClr val="tx1"/>
                          </a:solidFill>
                          <a:effectLst/>
                          <a:latin typeface="Arial" charset="0"/>
                          <a:ea typeface="ＭＳ Ｐゴシック" charset="-128"/>
                        </a:rPr>
                        <a:t>2.13333 Gbit/s</a:t>
                      </a:r>
                    </a:p>
                  </a:txBody>
                  <a:tcPr marT="46693" marB="46693" anchor="ctr" horzOverflow="overflow">
                    <a:lnL>
                      <a:noFill/>
                    </a:lnL>
                    <a:lnR>
                      <a:noFill/>
                    </a:lnR>
                    <a:lnT>
                      <a:noFill/>
                    </a:lnT>
                    <a:lnB>
                      <a:noFill/>
                    </a:lnB>
                    <a:lnTlToBr>
                      <a:noFill/>
                    </a:lnTlToBr>
                    <a:lnBlToTr>
                      <a:noFill/>
                    </a:lnBlToTr>
                    <a:noFill/>
                  </a:tcPr>
                </a:tc>
                <a:tc>
                  <a:txBody>
                    <a:bodyPr/>
                    <a:lstStyle>
                      <a:lvl1pPr>
                        <a:spcBef>
                          <a:spcPct val="20000"/>
                        </a:spcBef>
                        <a:defRPr>
                          <a:solidFill>
                            <a:schemeClr val="tx1"/>
                          </a:solidFill>
                          <a:latin typeface="Arial" charset="0"/>
                          <a:ea typeface="MS PGothic" charset="-128"/>
                        </a:defRPr>
                      </a:lvl1pPr>
                      <a:lvl2pPr marL="742950" indent="-285750">
                        <a:spcBef>
                          <a:spcPct val="20000"/>
                        </a:spcBef>
                        <a:defRPr>
                          <a:solidFill>
                            <a:schemeClr val="tx1"/>
                          </a:solidFill>
                          <a:latin typeface="Arial" charset="0"/>
                          <a:ea typeface="MS PGothic" charset="-128"/>
                        </a:defRPr>
                      </a:lvl2pPr>
                      <a:lvl3pPr marL="1143000" indent="-228600">
                        <a:spcBef>
                          <a:spcPct val="20000"/>
                        </a:spcBef>
                        <a:defRPr sz="1400">
                          <a:solidFill>
                            <a:schemeClr val="tx1"/>
                          </a:solidFill>
                          <a:latin typeface="Arial" charset="0"/>
                          <a:ea typeface="MS PGothic" charset="-128"/>
                        </a:defRPr>
                      </a:lvl3pPr>
                      <a:lvl4pPr marL="1600200" indent="-228600">
                        <a:spcBef>
                          <a:spcPct val="20000"/>
                        </a:spcBef>
                        <a:defRPr sz="1400">
                          <a:solidFill>
                            <a:schemeClr val="tx1"/>
                          </a:solidFill>
                          <a:latin typeface="Arial" charset="0"/>
                          <a:ea typeface="MS PGothic" charset="-128"/>
                        </a:defRPr>
                      </a:lvl4pPr>
                      <a:lvl5pPr marL="2057400" indent="-228600">
                        <a:spcBef>
                          <a:spcPct val="20000"/>
                        </a:spcBef>
                        <a:defRPr sz="1400">
                          <a:solidFill>
                            <a:schemeClr val="tx1"/>
                          </a:solidFill>
                          <a:latin typeface="Arial" charset="0"/>
                          <a:ea typeface="MS PGothic" charset="-128"/>
                        </a:defRPr>
                      </a:lvl5pPr>
                      <a:lvl6pPr marL="2514600" indent="-228600" eaLnBrk="0" fontAlgn="base" hangingPunct="0">
                        <a:spcBef>
                          <a:spcPct val="20000"/>
                        </a:spcBef>
                        <a:spcAft>
                          <a:spcPct val="0"/>
                        </a:spcAft>
                        <a:defRPr sz="1400">
                          <a:solidFill>
                            <a:schemeClr val="tx1"/>
                          </a:solidFill>
                          <a:latin typeface="Arial" charset="0"/>
                          <a:ea typeface="MS PGothic" charset="-128"/>
                        </a:defRPr>
                      </a:lvl6pPr>
                      <a:lvl7pPr marL="2971800" indent="-228600" eaLnBrk="0" fontAlgn="base" hangingPunct="0">
                        <a:spcBef>
                          <a:spcPct val="20000"/>
                        </a:spcBef>
                        <a:spcAft>
                          <a:spcPct val="0"/>
                        </a:spcAft>
                        <a:defRPr sz="1400">
                          <a:solidFill>
                            <a:schemeClr val="tx1"/>
                          </a:solidFill>
                          <a:latin typeface="Arial" charset="0"/>
                          <a:ea typeface="MS PGothic" charset="-128"/>
                        </a:defRPr>
                      </a:lvl7pPr>
                      <a:lvl8pPr marL="3429000" indent="-228600" eaLnBrk="0" fontAlgn="base" hangingPunct="0">
                        <a:spcBef>
                          <a:spcPct val="20000"/>
                        </a:spcBef>
                        <a:spcAft>
                          <a:spcPct val="0"/>
                        </a:spcAft>
                        <a:defRPr sz="1400">
                          <a:solidFill>
                            <a:schemeClr val="tx1"/>
                          </a:solidFill>
                          <a:latin typeface="Arial" charset="0"/>
                          <a:ea typeface="MS PGothic" charset="-128"/>
                        </a:defRPr>
                      </a:lvl8pPr>
                      <a:lvl9pPr marL="3886200" indent="-228600" eaLnBrk="0" fontAlgn="base" hangingPunct="0">
                        <a:spcBef>
                          <a:spcPct val="20000"/>
                        </a:spcBef>
                        <a:spcAft>
                          <a:spcPct val="0"/>
                        </a:spcAft>
                        <a:defRPr sz="1400">
                          <a:solidFill>
                            <a:schemeClr val="tx1"/>
                          </a:solidFill>
                          <a:latin typeface="Arial" charset="0"/>
                          <a:ea typeface="MS PGothic" charset="-128"/>
                        </a:defRPr>
                      </a:lvl9pPr>
                    </a:lstStyle>
                    <a:p>
                      <a:pPr marL="0" marR="0" lvl="0" indent="0" algn="l" defTabSz="914400" rtl="0" eaLnBrk="1" fontAlgn="base" latinLnBrk="0" hangingPunct="1">
                        <a:lnSpc>
                          <a:spcPct val="100000"/>
                        </a:lnSpc>
                        <a:spcBef>
                          <a:spcPct val="0"/>
                        </a:spcBef>
                        <a:spcAft>
                          <a:spcPct val="0"/>
                        </a:spcAft>
                        <a:buClr>
                          <a:srgbClr val="430467"/>
                        </a:buClr>
                        <a:buSzTx/>
                        <a:buFontTx/>
                        <a:buNone/>
                        <a:tabLst/>
                      </a:pPr>
                      <a:r>
                        <a:rPr kumimoji="0" lang="en-US" altLang="en-US" sz="1400" b="1" i="0" u="none" strike="noStrike" cap="none" normalizeH="0" baseline="0">
                          <a:ln>
                            <a:noFill/>
                          </a:ln>
                          <a:solidFill>
                            <a:schemeClr val="tx1"/>
                          </a:solidFill>
                          <a:effectLst/>
                          <a:latin typeface="Arial" charset="0"/>
                          <a:ea typeface="ＭＳ Ｐゴシック" charset="-128"/>
                        </a:rPr>
                        <a:t>266.66 MB/s</a:t>
                      </a:r>
                      <a:endParaRPr kumimoji="0" lang="en-US" altLang="en-US" sz="1400" b="0" i="0" u="none" strike="noStrike" cap="none" normalizeH="0" baseline="0">
                        <a:ln>
                          <a:noFill/>
                        </a:ln>
                        <a:solidFill>
                          <a:schemeClr val="tx1"/>
                        </a:solidFill>
                        <a:effectLst/>
                        <a:latin typeface="Arial" charset="0"/>
                        <a:ea typeface="ＭＳ Ｐゴシック" charset="-128"/>
                      </a:endParaRPr>
                    </a:p>
                  </a:txBody>
                  <a:tcPr marT="46693" marB="46693" anchor="ctr"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2"/>
                  </a:ext>
                </a:extLst>
              </a:tr>
              <a:tr h="306388">
                <a:tc>
                  <a:txBody>
                    <a:bodyPr/>
                    <a:lstStyle>
                      <a:lvl1pPr>
                        <a:spcBef>
                          <a:spcPct val="20000"/>
                        </a:spcBef>
                        <a:defRPr>
                          <a:solidFill>
                            <a:schemeClr val="tx1"/>
                          </a:solidFill>
                          <a:latin typeface="Arial" charset="0"/>
                          <a:ea typeface="MS PGothic" charset="-128"/>
                        </a:defRPr>
                      </a:lvl1pPr>
                      <a:lvl2pPr marL="742950" indent="-285750">
                        <a:spcBef>
                          <a:spcPct val="20000"/>
                        </a:spcBef>
                        <a:defRPr>
                          <a:solidFill>
                            <a:schemeClr val="tx1"/>
                          </a:solidFill>
                          <a:latin typeface="Arial" charset="0"/>
                          <a:ea typeface="MS PGothic" charset="-128"/>
                        </a:defRPr>
                      </a:lvl2pPr>
                      <a:lvl3pPr marL="1143000" indent="-228600">
                        <a:spcBef>
                          <a:spcPct val="20000"/>
                        </a:spcBef>
                        <a:defRPr sz="1400">
                          <a:solidFill>
                            <a:schemeClr val="tx1"/>
                          </a:solidFill>
                          <a:latin typeface="Arial" charset="0"/>
                          <a:ea typeface="MS PGothic" charset="-128"/>
                        </a:defRPr>
                      </a:lvl3pPr>
                      <a:lvl4pPr marL="1600200" indent="-228600">
                        <a:spcBef>
                          <a:spcPct val="20000"/>
                        </a:spcBef>
                        <a:defRPr sz="1400">
                          <a:solidFill>
                            <a:schemeClr val="tx1"/>
                          </a:solidFill>
                          <a:latin typeface="Arial" charset="0"/>
                          <a:ea typeface="MS PGothic" charset="-128"/>
                        </a:defRPr>
                      </a:lvl4pPr>
                      <a:lvl5pPr marL="2057400" indent="-228600">
                        <a:spcBef>
                          <a:spcPct val="20000"/>
                        </a:spcBef>
                        <a:defRPr sz="1400">
                          <a:solidFill>
                            <a:schemeClr val="tx1"/>
                          </a:solidFill>
                          <a:latin typeface="Arial" charset="0"/>
                          <a:ea typeface="MS PGothic" charset="-128"/>
                        </a:defRPr>
                      </a:lvl5pPr>
                      <a:lvl6pPr marL="2514600" indent="-228600" eaLnBrk="0" fontAlgn="base" hangingPunct="0">
                        <a:spcBef>
                          <a:spcPct val="20000"/>
                        </a:spcBef>
                        <a:spcAft>
                          <a:spcPct val="0"/>
                        </a:spcAft>
                        <a:defRPr sz="1400">
                          <a:solidFill>
                            <a:schemeClr val="tx1"/>
                          </a:solidFill>
                          <a:latin typeface="Arial" charset="0"/>
                          <a:ea typeface="MS PGothic" charset="-128"/>
                        </a:defRPr>
                      </a:lvl6pPr>
                      <a:lvl7pPr marL="2971800" indent="-228600" eaLnBrk="0" fontAlgn="base" hangingPunct="0">
                        <a:spcBef>
                          <a:spcPct val="20000"/>
                        </a:spcBef>
                        <a:spcAft>
                          <a:spcPct val="0"/>
                        </a:spcAft>
                        <a:defRPr sz="1400">
                          <a:solidFill>
                            <a:schemeClr val="tx1"/>
                          </a:solidFill>
                          <a:latin typeface="Arial" charset="0"/>
                          <a:ea typeface="MS PGothic" charset="-128"/>
                        </a:defRPr>
                      </a:lvl7pPr>
                      <a:lvl8pPr marL="3429000" indent="-228600" eaLnBrk="0" fontAlgn="base" hangingPunct="0">
                        <a:spcBef>
                          <a:spcPct val="20000"/>
                        </a:spcBef>
                        <a:spcAft>
                          <a:spcPct val="0"/>
                        </a:spcAft>
                        <a:defRPr sz="1400">
                          <a:solidFill>
                            <a:schemeClr val="tx1"/>
                          </a:solidFill>
                          <a:latin typeface="Arial" charset="0"/>
                          <a:ea typeface="MS PGothic" charset="-128"/>
                        </a:defRPr>
                      </a:lvl8pPr>
                      <a:lvl9pPr marL="3886200" indent="-228600" eaLnBrk="0" fontAlgn="base" hangingPunct="0">
                        <a:spcBef>
                          <a:spcPct val="20000"/>
                        </a:spcBef>
                        <a:spcAft>
                          <a:spcPct val="0"/>
                        </a:spcAft>
                        <a:defRPr sz="1400">
                          <a:solidFill>
                            <a:schemeClr val="tx1"/>
                          </a:solidFill>
                          <a:latin typeface="Arial" charset="0"/>
                          <a:ea typeface="MS PGothic" charset="-128"/>
                        </a:defRPr>
                      </a:lvl9pPr>
                    </a:lstStyle>
                    <a:p>
                      <a:pPr marL="0" marR="0" lvl="0" indent="0" algn="l" defTabSz="914400" rtl="0" eaLnBrk="1" fontAlgn="base" latinLnBrk="0" hangingPunct="1">
                        <a:lnSpc>
                          <a:spcPct val="100000"/>
                        </a:lnSpc>
                        <a:spcBef>
                          <a:spcPct val="0"/>
                        </a:spcBef>
                        <a:spcAft>
                          <a:spcPct val="0"/>
                        </a:spcAft>
                        <a:buClr>
                          <a:srgbClr val="430467"/>
                        </a:buClr>
                        <a:buSzTx/>
                        <a:buFontTx/>
                        <a:buNone/>
                        <a:tabLst/>
                      </a:pPr>
                      <a:r>
                        <a:rPr kumimoji="0" lang="en-US" altLang="en-US" sz="1400" b="0" i="0" u="none" strike="noStrike" cap="none" normalizeH="0" baseline="0">
                          <a:ln>
                            <a:noFill/>
                          </a:ln>
                          <a:solidFill>
                            <a:schemeClr val="tx1"/>
                          </a:solidFill>
                          <a:effectLst/>
                          <a:latin typeface="Arial" charset="0"/>
                          <a:ea typeface="ＭＳ Ｐゴシック" charset="-128"/>
                          <a:hlinkClick r:id="rId2"/>
                        </a:rPr>
                        <a:t>PCI</a:t>
                      </a:r>
                      <a:r>
                        <a:rPr kumimoji="0" lang="en-US" altLang="en-US" sz="1400" b="0" i="0" u="none" strike="noStrike" cap="none" normalizeH="0" baseline="0">
                          <a:ln>
                            <a:noFill/>
                          </a:ln>
                          <a:solidFill>
                            <a:schemeClr val="tx1"/>
                          </a:solidFill>
                          <a:effectLst/>
                          <a:latin typeface="Arial" charset="0"/>
                          <a:ea typeface="ＭＳ Ｐゴシック" charset="-128"/>
                        </a:rPr>
                        <a:t> 32-bit/66 MHz</a:t>
                      </a:r>
                    </a:p>
                  </a:txBody>
                  <a:tcPr marT="46693" marB="46693" anchor="ctr" horzOverflow="overflow">
                    <a:lnL>
                      <a:noFill/>
                    </a:lnL>
                    <a:lnR>
                      <a:noFill/>
                    </a:lnR>
                    <a:lnT>
                      <a:noFill/>
                    </a:lnT>
                    <a:lnB>
                      <a:noFill/>
                    </a:lnB>
                    <a:lnTlToBr>
                      <a:noFill/>
                    </a:lnTlToBr>
                    <a:lnBlToTr>
                      <a:noFill/>
                    </a:lnBlToTr>
                    <a:noFill/>
                  </a:tcPr>
                </a:tc>
                <a:tc>
                  <a:txBody>
                    <a:bodyPr/>
                    <a:lstStyle>
                      <a:lvl1pPr>
                        <a:spcBef>
                          <a:spcPct val="20000"/>
                        </a:spcBef>
                        <a:defRPr>
                          <a:solidFill>
                            <a:schemeClr val="tx1"/>
                          </a:solidFill>
                          <a:latin typeface="Arial" charset="0"/>
                          <a:ea typeface="MS PGothic" charset="-128"/>
                        </a:defRPr>
                      </a:lvl1pPr>
                      <a:lvl2pPr marL="742950" indent="-285750">
                        <a:spcBef>
                          <a:spcPct val="20000"/>
                        </a:spcBef>
                        <a:defRPr>
                          <a:solidFill>
                            <a:schemeClr val="tx1"/>
                          </a:solidFill>
                          <a:latin typeface="Arial" charset="0"/>
                          <a:ea typeface="MS PGothic" charset="-128"/>
                        </a:defRPr>
                      </a:lvl2pPr>
                      <a:lvl3pPr marL="1143000" indent="-228600">
                        <a:spcBef>
                          <a:spcPct val="20000"/>
                        </a:spcBef>
                        <a:defRPr sz="1400">
                          <a:solidFill>
                            <a:schemeClr val="tx1"/>
                          </a:solidFill>
                          <a:latin typeface="Arial" charset="0"/>
                          <a:ea typeface="MS PGothic" charset="-128"/>
                        </a:defRPr>
                      </a:lvl3pPr>
                      <a:lvl4pPr marL="1600200" indent="-228600">
                        <a:spcBef>
                          <a:spcPct val="20000"/>
                        </a:spcBef>
                        <a:defRPr sz="1400">
                          <a:solidFill>
                            <a:schemeClr val="tx1"/>
                          </a:solidFill>
                          <a:latin typeface="Arial" charset="0"/>
                          <a:ea typeface="MS PGothic" charset="-128"/>
                        </a:defRPr>
                      </a:lvl4pPr>
                      <a:lvl5pPr marL="2057400" indent="-228600">
                        <a:spcBef>
                          <a:spcPct val="20000"/>
                        </a:spcBef>
                        <a:defRPr sz="1400">
                          <a:solidFill>
                            <a:schemeClr val="tx1"/>
                          </a:solidFill>
                          <a:latin typeface="Arial" charset="0"/>
                          <a:ea typeface="MS PGothic" charset="-128"/>
                        </a:defRPr>
                      </a:lvl5pPr>
                      <a:lvl6pPr marL="2514600" indent="-228600" eaLnBrk="0" fontAlgn="base" hangingPunct="0">
                        <a:spcBef>
                          <a:spcPct val="20000"/>
                        </a:spcBef>
                        <a:spcAft>
                          <a:spcPct val="0"/>
                        </a:spcAft>
                        <a:defRPr sz="1400">
                          <a:solidFill>
                            <a:schemeClr val="tx1"/>
                          </a:solidFill>
                          <a:latin typeface="Arial" charset="0"/>
                          <a:ea typeface="MS PGothic" charset="-128"/>
                        </a:defRPr>
                      </a:lvl6pPr>
                      <a:lvl7pPr marL="2971800" indent="-228600" eaLnBrk="0" fontAlgn="base" hangingPunct="0">
                        <a:spcBef>
                          <a:spcPct val="20000"/>
                        </a:spcBef>
                        <a:spcAft>
                          <a:spcPct val="0"/>
                        </a:spcAft>
                        <a:defRPr sz="1400">
                          <a:solidFill>
                            <a:schemeClr val="tx1"/>
                          </a:solidFill>
                          <a:latin typeface="Arial" charset="0"/>
                          <a:ea typeface="MS PGothic" charset="-128"/>
                        </a:defRPr>
                      </a:lvl7pPr>
                      <a:lvl8pPr marL="3429000" indent="-228600" eaLnBrk="0" fontAlgn="base" hangingPunct="0">
                        <a:spcBef>
                          <a:spcPct val="20000"/>
                        </a:spcBef>
                        <a:spcAft>
                          <a:spcPct val="0"/>
                        </a:spcAft>
                        <a:defRPr sz="1400">
                          <a:solidFill>
                            <a:schemeClr val="tx1"/>
                          </a:solidFill>
                          <a:latin typeface="Arial" charset="0"/>
                          <a:ea typeface="MS PGothic" charset="-128"/>
                        </a:defRPr>
                      </a:lvl8pPr>
                      <a:lvl9pPr marL="3886200" indent="-228600" eaLnBrk="0" fontAlgn="base" hangingPunct="0">
                        <a:spcBef>
                          <a:spcPct val="20000"/>
                        </a:spcBef>
                        <a:spcAft>
                          <a:spcPct val="0"/>
                        </a:spcAft>
                        <a:defRPr sz="1400">
                          <a:solidFill>
                            <a:schemeClr val="tx1"/>
                          </a:solidFill>
                          <a:latin typeface="Arial" charset="0"/>
                          <a:ea typeface="MS PGothic" charset="-128"/>
                        </a:defRPr>
                      </a:lvl9pPr>
                    </a:lstStyle>
                    <a:p>
                      <a:pPr marL="0" marR="0" lvl="0" indent="0" algn="l" defTabSz="914400" rtl="0" eaLnBrk="1" fontAlgn="base" latinLnBrk="0" hangingPunct="1">
                        <a:lnSpc>
                          <a:spcPct val="100000"/>
                        </a:lnSpc>
                        <a:spcBef>
                          <a:spcPct val="0"/>
                        </a:spcBef>
                        <a:spcAft>
                          <a:spcPct val="0"/>
                        </a:spcAft>
                        <a:buClr>
                          <a:srgbClr val="430467"/>
                        </a:buClr>
                        <a:buSzTx/>
                        <a:buFontTx/>
                        <a:buNone/>
                        <a:tabLst/>
                      </a:pPr>
                      <a:r>
                        <a:rPr kumimoji="0" lang="en-US" altLang="en-US" sz="1400" b="0" i="0" u="none" strike="noStrike" cap="none" normalizeH="0" baseline="0">
                          <a:ln>
                            <a:noFill/>
                          </a:ln>
                          <a:solidFill>
                            <a:schemeClr val="tx1"/>
                          </a:solidFill>
                          <a:effectLst/>
                          <a:latin typeface="Arial" charset="0"/>
                          <a:ea typeface="ＭＳ Ｐゴシック" charset="-128"/>
                        </a:rPr>
                        <a:t>2.13333 Gbit/s</a:t>
                      </a:r>
                    </a:p>
                  </a:txBody>
                  <a:tcPr marT="46693" marB="46693" anchor="ctr" horzOverflow="overflow">
                    <a:lnL>
                      <a:noFill/>
                    </a:lnL>
                    <a:lnR>
                      <a:noFill/>
                    </a:lnR>
                    <a:lnT>
                      <a:noFill/>
                    </a:lnT>
                    <a:lnB>
                      <a:noFill/>
                    </a:lnB>
                    <a:lnTlToBr>
                      <a:noFill/>
                    </a:lnTlToBr>
                    <a:lnBlToTr>
                      <a:noFill/>
                    </a:lnBlToTr>
                    <a:noFill/>
                  </a:tcPr>
                </a:tc>
                <a:tc>
                  <a:txBody>
                    <a:bodyPr/>
                    <a:lstStyle>
                      <a:lvl1pPr>
                        <a:spcBef>
                          <a:spcPct val="20000"/>
                        </a:spcBef>
                        <a:defRPr>
                          <a:solidFill>
                            <a:schemeClr val="tx1"/>
                          </a:solidFill>
                          <a:latin typeface="Arial" charset="0"/>
                          <a:ea typeface="MS PGothic" charset="-128"/>
                        </a:defRPr>
                      </a:lvl1pPr>
                      <a:lvl2pPr marL="742950" indent="-285750">
                        <a:spcBef>
                          <a:spcPct val="20000"/>
                        </a:spcBef>
                        <a:defRPr>
                          <a:solidFill>
                            <a:schemeClr val="tx1"/>
                          </a:solidFill>
                          <a:latin typeface="Arial" charset="0"/>
                          <a:ea typeface="MS PGothic" charset="-128"/>
                        </a:defRPr>
                      </a:lvl2pPr>
                      <a:lvl3pPr marL="1143000" indent="-228600">
                        <a:spcBef>
                          <a:spcPct val="20000"/>
                        </a:spcBef>
                        <a:defRPr sz="1400">
                          <a:solidFill>
                            <a:schemeClr val="tx1"/>
                          </a:solidFill>
                          <a:latin typeface="Arial" charset="0"/>
                          <a:ea typeface="MS PGothic" charset="-128"/>
                        </a:defRPr>
                      </a:lvl3pPr>
                      <a:lvl4pPr marL="1600200" indent="-228600">
                        <a:spcBef>
                          <a:spcPct val="20000"/>
                        </a:spcBef>
                        <a:defRPr sz="1400">
                          <a:solidFill>
                            <a:schemeClr val="tx1"/>
                          </a:solidFill>
                          <a:latin typeface="Arial" charset="0"/>
                          <a:ea typeface="MS PGothic" charset="-128"/>
                        </a:defRPr>
                      </a:lvl4pPr>
                      <a:lvl5pPr marL="2057400" indent="-228600">
                        <a:spcBef>
                          <a:spcPct val="20000"/>
                        </a:spcBef>
                        <a:defRPr sz="1400">
                          <a:solidFill>
                            <a:schemeClr val="tx1"/>
                          </a:solidFill>
                          <a:latin typeface="Arial" charset="0"/>
                          <a:ea typeface="MS PGothic" charset="-128"/>
                        </a:defRPr>
                      </a:lvl5pPr>
                      <a:lvl6pPr marL="2514600" indent="-228600" eaLnBrk="0" fontAlgn="base" hangingPunct="0">
                        <a:spcBef>
                          <a:spcPct val="20000"/>
                        </a:spcBef>
                        <a:spcAft>
                          <a:spcPct val="0"/>
                        </a:spcAft>
                        <a:defRPr sz="1400">
                          <a:solidFill>
                            <a:schemeClr val="tx1"/>
                          </a:solidFill>
                          <a:latin typeface="Arial" charset="0"/>
                          <a:ea typeface="MS PGothic" charset="-128"/>
                        </a:defRPr>
                      </a:lvl6pPr>
                      <a:lvl7pPr marL="2971800" indent="-228600" eaLnBrk="0" fontAlgn="base" hangingPunct="0">
                        <a:spcBef>
                          <a:spcPct val="20000"/>
                        </a:spcBef>
                        <a:spcAft>
                          <a:spcPct val="0"/>
                        </a:spcAft>
                        <a:defRPr sz="1400">
                          <a:solidFill>
                            <a:schemeClr val="tx1"/>
                          </a:solidFill>
                          <a:latin typeface="Arial" charset="0"/>
                          <a:ea typeface="MS PGothic" charset="-128"/>
                        </a:defRPr>
                      </a:lvl7pPr>
                      <a:lvl8pPr marL="3429000" indent="-228600" eaLnBrk="0" fontAlgn="base" hangingPunct="0">
                        <a:spcBef>
                          <a:spcPct val="20000"/>
                        </a:spcBef>
                        <a:spcAft>
                          <a:spcPct val="0"/>
                        </a:spcAft>
                        <a:defRPr sz="1400">
                          <a:solidFill>
                            <a:schemeClr val="tx1"/>
                          </a:solidFill>
                          <a:latin typeface="Arial" charset="0"/>
                          <a:ea typeface="MS PGothic" charset="-128"/>
                        </a:defRPr>
                      </a:lvl8pPr>
                      <a:lvl9pPr marL="3886200" indent="-228600" eaLnBrk="0" fontAlgn="base" hangingPunct="0">
                        <a:spcBef>
                          <a:spcPct val="20000"/>
                        </a:spcBef>
                        <a:spcAft>
                          <a:spcPct val="0"/>
                        </a:spcAft>
                        <a:defRPr sz="1400">
                          <a:solidFill>
                            <a:schemeClr val="tx1"/>
                          </a:solidFill>
                          <a:latin typeface="Arial" charset="0"/>
                          <a:ea typeface="MS PGothic" charset="-128"/>
                        </a:defRPr>
                      </a:lvl9pPr>
                    </a:lstStyle>
                    <a:p>
                      <a:pPr marL="0" marR="0" lvl="0" indent="0" algn="l" defTabSz="914400" rtl="0" eaLnBrk="1" fontAlgn="base" latinLnBrk="0" hangingPunct="1">
                        <a:lnSpc>
                          <a:spcPct val="100000"/>
                        </a:lnSpc>
                        <a:spcBef>
                          <a:spcPct val="0"/>
                        </a:spcBef>
                        <a:spcAft>
                          <a:spcPct val="0"/>
                        </a:spcAft>
                        <a:buClr>
                          <a:srgbClr val="430467"/>
                        </a:buClr>
                        <a:buSzTx/>
                        <a:buFontTx/>
                        <a:buNone/>
                        <a:tabLst/>
                      </a:pPr>
                      <a:r>
                        <a:rPr kumimoji="0" lang="en-US" altLang="en-US" sz="1400" b="1" i="0" u="none" strike="noStrike" cap="none" normalizeH="0" baseline="0">
                          <a:ln>
                            <a:noFill/>
                          </a:ln>
                          <a:solidFill>
                            <a:schemeClr val="tx1"/>
                          </a:solidFill>
                          <a:effectLst/>
                          <a:latin typeface="Arial" charset="0"/>
                          <a:ea typeface="ＭＳ Ｐゴシック" charset="-128"/>
                        </a:rPr>
                        <a:t>266.66 MB/s</a:t>
                      </a:r>
                      <a:endParaRPr kumimoji="0" lang="en-US" altLang="en-US" sz="1400" b="0" i="0" u="none" strike="noStrike" cap="none" normalizeH="0" baseline="0">
                        <a:ln>
                          <a:noFill/>
                        </a:ln>
                        <a:solidFill>
                          <a:schemeClr val="tx1"/>
                        </a:solidFill>
                        <a:effectLst/>
                        <a:latin typeface="Arial" charset="0"/>
                        <a:ea typeface="ＭＳ Ｐゴシック" charset="-128"/>
                      </a:endParaRPr>
                    </a:p>
                  </a:txBody>
                  <a:tcPr marT="46693" marB="46693" anchor="ctr"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3"/>
                  </a:ext>
                </a:extLst>
              </a:tr>
              <a:tr h="306388">
                <a:tc>
                  <a:txBody>
                    <a:bodyPr/>
                    <a:lstStyle>
                      <a:lvl1pPr>
                        <a:spcBef>
                          <a:spcPct val="20000"/>
                        </a:spcBef>
                        <a:defRPr>
                          <a:solidFill>
                            <a:schemeClr val="tx1"/>
                          </a:solidFill>
                          <a:latin typeface="Arial" charset="0"/>
                          <a:ea typeface="MS PGothic" charset="-128"/>
                        </a:defRPr>
                      </a:lvl1pPr>
                      <a:lvl2pPr marL="742950" indent="-285750">
                        <a:spcBef>
                          <a:spcPct val="20000"/>
                        </a:spcBef>
                        <a:defRPr>
                          <a:solidFill>
                            <a:schemeClr val="tx1"/>
                          </a:solidFill>
                          <a:latin typeface="Arial" charset="0"/>
                          <a:ea typeface="MS PGothic" charset="-128"/>
                        </a:defRPr>
                      </a:lvl2pPr>
                      <a:lvl3pPr marL="1143000" indent="-228600">
                        <a:spcBef>
                          <a:spcPct val="20000"/>
                        </a:spcBef>
                        <a:defRPr sz="1400">
                          <a:solidFill>
                            <a:schemeClr val="tx1"/>
                          </a:solidFill>
                          <a:latin typeface="Arial" charset="0"/>
                          <a:ea typeface="MS PGothic" charset="-128"/>
                        </a:defRPr>
                      </a:lvl3pPr>
                      <a:lvl4pPr marL="1600200" indent="-228600">
                        <a:spcBef>
                          <a:spcPct val="20000"/>
                        </a:spcBef>
                        <a:defRPr sz="1400">
                          <a:solidFill>
                            <a:schemeClr val="tx1"/>
                          </a:solidFill>
                          <a:latin typeface="Arial" charset="0"/>
                          <a:ea typeface="MS PGothic" charset="-128"/>
                        </a:defRPr>
                      </a:lvl4pPr>
                      <a:lvl5pPr marL="2057400" indent="-228600">
                        <a:spcBef>
                          <a:spcPct val="20000"/>
                        </a:spcBef>
                        <a:defRPr sz="1400">
                          <a:solidFill>
                            <a:schemeClr val="tx1"/>
                          </a:solidFill>
                          <a:latin typeface="Arial" charset="0"/>
                          <a:ea typeface="MS PGothic" charset="-128"/>
                        </a:defRPr>
                      </a:lvl5pPr>
                      <a:lvl6pPr marL="2514600" indent="-228600" eaLnBrk="0" fontAlgn="base" hangingPunct="0">
                        <a:spcBef>
                          <a:spcPct val="20000"/>
                        </a:spcBef>
                        <a:spcAft>
                          <a:spcPct val="0"/>
                        </a:spcAft>
                        <a:defRPr sz="1400">
                          <a:solidFill>
                            <a:schemeClr val="tx1"/>
                          </a:solidFill>
                          <a:latin typeface="Arial" charset="0"/>
                          <a:ea typeface="MS PGothic" charset="-128"/>
                        </a:defRPr>
                      </a:lvl6pPr>
                      <a:lvl7pPr marL="2971800" indent="-228600" eaLnBrk="0" fontAlgn="base" hangingPunct="0">
                        <a:spcBef>
                          <a:spcPct val="20000"/>
                        </a:spcBef>
                        <a:spcAft>
                          <a:spcPct val="0"/>
                        </a:spcAft>
                        <a:defRPr sz="1400">
                          <a:solidFill>
                            <a:schemeClr val="tx1"/>
                          </a:solidFill>
                          <a:latin typeface="Arial" charset="0"/>
                          <a:ea typeface="MS PGothic" charset="-128"/>
                        </a:defRPr>
                      </a:lvl7pPr>
                      <a:lvl8pPr marL="3429000" indent="-228600" eaLnBrk="0" fontAlgn="base" hangingPunct="0">
                        <a:spcBef>
                          <a:spcPct val="20000"/>
                        </a:spcBef>
                        <a:spcAft>
                          <a:spcPct val="0"/>
                        </a:spcAft>
                        <a:defRPr sz="1400">
                          <a:solidFill>
                            <a:schemeClr val="tx1"/>
                          </a:solidFill>
                          <a:latin typeface="Arial" charset="0"/>
                          <a:ea typeface="MS PGothic" charset="-128"/>
                        </a:defRPr>
                      </a:lvl8pPr>
                      <a:lvl9pPr marL="3886200" indent="-228600" eaLnBrk="0" fontAlgn="base" hangingPunct="0">
                        <a:spcBef>
                          <a:spcPct val="20000"/>
                        </a:spcBef>
                        <a:spcAft>
                          <a:spcPct val="0"/>
                        </a:spcAft>
                        <a:defRPr sz="1400">
                          <a:solidFill>
                            <a:schemeClr val="tx1"/>
                          </a:solidFill>
                          <a:latin typeface="Arial" charset="0"/>
                          <a:ea typeface="MS PGothic" charset="-128"/>
                        </a:defRPr>
                      </a:lvl9pPr>
                    </a:lstStyle>
                    <a:p>
                      <a:pPr marL="0" marR="0" lvl="0" indent="0" algn="l" defTabSz="914400" rtl="0" eaLnBrk="1" fontAlgn="base" latinLnBrk="0" hangingPunct="1">
                        <a:lnSpc>
                          <a:spcPct val="100000"/>
                        </a:lnSpc>
                        <a:spcBef>
                          <a:spcPct val="0"/>
                        </a:spcBef>
                        <a:spcAft>
                          <a:spcPct val="0"/>
                        </a:spcAft>
                        <a:buClr>
                          <a:srgbClr val="430467"/>
                        </a:buClr>
                        <a:buSzTx/>
                        <a:buFontTx/>
                        <a:buNone/>
                        <a:tabLst/>
                      </a:pPr>
                      <a:r>
                        <a:rPr kumimoji="0" lang="en-US" altLang="en-US" sz="1400" b="0" i="0" u="none" strike="noStrike" cap="none" normalizeH="0" baseline="0">
                          <a:ln>
                            <a:noFill/>
                          </a:ln>
                          <a:solidFill>
                            <a:schemeClr val="tx1"/>
                          </a:solidFill>
                          <a:effectLst/>
                          <a:latin typeface="Arial" charset="0"/>
                          <a:ea typeface="ＭＳ Ｐゴシック" charset="-128"/>
                          <a:hlinkClick r:id="rId2"/>
                        </a:rPr>
                        <a:t>PCI</a:t>
                      </a:r>
                      <a:r>
                        <a:rPr kumimoji="0" lang="en-US" altLang="en-US" sz="1400" b="0" i="0" u="none" strike="noStrike" cap="none" normalizeH="0" baseline="0">
                          <a:ln>
                            <a:noFill/>
                          </a:ln>
                          <a:solidFill>
                            <a:schemeClr val="tx1"/>
                          </a:solidFill>
                          <a:effectLst/>
                          <a:latin typeface="Arial" charset="0"/>
                          <a:ea typeface="ＭＳ Ｐゴシック" charset="-128"/>
                        </a:rPr>
                        <a:t> 64-bit/66 MHz</a:t>
                      </a:r>
                    </a:p>
                  </a:txBody>
                  <a:tcPr marT="46693" marB="46693" anchor="ctr" horzOverflow="overflow">
                    <a:lnL>
                      <a:noFill/>
                    </a:lnL>
                    <a:lnR>
                      <a:noFill/>
                    </a:lnR>
                    <a:lnT>
                      <a:noFill/>
                    </a:lnT>
                    <a:lnB>
                      <a:noFill/>
                    </a:lnB>
                    <a:lnTlToBr>
                      <a:noFill/>
                    </a:lnTlToBr>
                    <a:lnBlToTr>
                      <a:noFill/>
                    </a:lnBlToTr>
                    <a:noFill/>
                  </a:tcPr>
                </a:tc>
                <a:tc>
                  <a:txBody>
                    <a:bodyPr/>
                    <a:lstStyle>
                      <a:lvl1pPr>
                        <a:spcBef>
                          <a:spcPct val="20000"/>
                        </a:spcBef>
                        <a:defRPr>
                          <a:solidFill>
                            <a:schemeClr val="tx1"/>
                          </a:solidFill>
                          <a:latin typeface="Arial" charset="0"/>
                          <a:ea typeface="MS PGothic" charset="-128"/>
                        </a:defRPr>
                      </a:lvl1pPr>
                      <a:lvl2pPr marL="742950" indent="-285750">
                        <a:spcBef>
                          <a:spcPct val="20000"/>
                        </a:spcBef>
                        <a:defRPr>
                          <a:solidFill>
                            <a:schemeClr val="tx1"/>
                          </a:solidFill>
                          <a:latin typeface="Arial" charset="0"/>
                          <a:ea typeface="MS PGothic" charset="-128"/>
                        </a:defRPr>
                      </a:lvl2pPr>
                      <a:lvl3pPr marL="1143000" indent="-228600">
                        <a:spcBef>
                          <a:spcPct val="20000"/>
                        </a:spcBef>
                        <a:defRPr sz="1400">
                          <a:solidFill>
                            <a:schemeClr val="tx1"/>
                          </a:solidFill>
                          <a:latin typeface="Arial" charset="0"/>
                          <a:ea typeface="MS PGothic" charset="-128"/>
                        </a:defRPr>
                      </a:lvl3pPr>
                      <a:lvl4pPr marL="1600200" indent="-228600">
                        <a:spcBef>
                          <a:spcPct val="20000"/>
                        </a:spcBef>
                        <a:defRPr sz="1400">
                          <a:solidFill>
                            <a:schemeClr val="tx1"/>
                          </a:solidFill>
                          <a:latin typeface="Arial" charset="0"/>
                          <a:ea typeface="MS PGothic" charset="-128"/>
                        </a:defRPr>
                      </a:lvl4pPr>
                      <a:lvl5pPr marL="2057400" indent="-228600">
                        <a:spcBef>
                          <a:spcPct val="20000"/>
                        </a:spcBef>
                        <a:defRPr sz="1400">
                          <a:solidFill>
                            <a:schemeClr val="tx1"/>
                          </a:solidFill>
                          <a:latin typeface="Arial" charset="0"/>
                          <a:ea typeface="MS PGothic" charset="-128"/>
                        </a:defRPr>
                      </a:lvl5pPr>
                      <a:lvl6pPr marL="2514600" indent="-228600" eaLnBrk="0" fontAlgn="base" hangingPunct="0">
                        <a:spcBef>
                          <a:spcPct val="20000"/>
                        </a:spcBef>
                        <a:spcAft>
                          <a:spcPct val="0"/>
                        </a:spcAft>
                        <a:defRPr sz="1400">
                          <a:solidFill>
                            <a:schemeClr val="tx1"/>
                          </a:solidFill>
                          <a:latin typeface="Arial" charset="0"/>
                          <a:ea typeface="MS PGothic" charset="-128"/>
                        </a:defRPr>
                      </a:lvl6pPr>
                      <a:lvl7pPr marL="2971800" indent="-228600" eaLnBrk="0" fontAlgn="base" hangingPunct="0">
                        <a:spcBef>
                          <a:spcPct val="20000"/>
                        </a:spcBef>
                        <a:spcAft>
                          <a:spcPct val="0"/>
                        </a:spcAft>
                        <a:defRPr sz="1400">
                          <a:solidFill>
                            <a:schemeClr val="tx1"/>
                          </a:solidFill>
                          <a:latin typeface="Arial" charset="0"/>
                          <a:ea typeface="MS PGothic" charset="-128"/>
                        </a:defRPr>
                      </a:lvl7pPr>
                      <a:lvl8pPr marL="3429000" indent="-228600" eaLnBrk="0" fontAlgn="base" hangingPunct="0">
                        <a:spcBef>
                          <a:spcPct val="20000"/>
                        </a:spcBef>
                        <a:spcAft>
                          <a:spcPct val="0"/>
                        </a:spcAft>
                        <a:defRPr sz="1400">
                          <a:solidFill>
                            <a:schemeClr val="tx1"/>
                          </a:solidFill>
                          <a:latin typeface="Arial" charset="0"/>
                          <a:ea typeface="MS PGothic" charset="-128"/>
                        </a:defRPr>
                      </a:lvl8pPr>
                      <a:lvl9pPr marL="3886200" indent="-228600" eaLnBrk="0" fontAlgn="base" hangingPunct="0">
                        <a:spcBef>
                          <a:spcPct val="20000"/>
                        </a:spcBef>
                        <a:spcAft>
                          <a:spcPct val="0"/>
                        </a:spcAft>
                        <a:defRPr sz="1400">
                          <a:solidFill>
                            <a:schemeClr val="tx1"/>
                          </a:solidFill>
                          <a:latin typeface="Arial" charset="0"/>
                          <a:ea typeface="MS PGothic" charset="-128"/>
                        </a:defRPr>
                      </a:lvl9pPr>
                    </a:lstStyle>
                    <a:p>
                      <a:pPr marL="0" marR="0" lvl="0" indent="0" algn="l" defTabSz="914400" rtl="0" eaLnBrk="1" fontAlgn="base" latinLnBrk="0" hangingPunct="1">
                        <a:lnSpc>
                          <a:spcPct val="100000"/>
                        </a:lnSpc>
                        <a:spcBef>
                          <a:spcPct val="0"/>
                        </a:spcBef>
                        <a:spcAft>
                          <a:spcPct val="0"/>
                        </a:spcAft>
                        <a:buClr>
                          <a:srgbClr val="430467"/>
                        </a:buClr>
                        <a:buSzTx/>
                        <a:buFontTx/>
                        <a:buNone/>
                        <a:tabLst/>
                      </a:pPr>
                      <a:r>
                        <a:rPr kumimoji="0" lang="en-US" altLang="en-US" sz="1400" b="0" i="0" u="none" strike="noStrike" cap="none" normalizeH="0" baseline="0">
                          <a:ln>
                            <a:noFill/>
                          </a:ln>
                          <a:solidFill>
                            <a:schemeClr val="tx1"/>
                          </a:solidFill>
                          <a:effectLst/>
                          <a:latin typeface="Arial" charset="0"/>
                          <a:ea typeface="ＭＳ Ｐゴシック" charset="-128"/>
                        </a:rPr>
                        <a:t>4.26666 Gbit/s</a:t>
                      </a:r>
                    </a:p>
                  </a:txBody>
                  <a:tcPr marT="46693" marB="46693" anchor="ctr" horzOverflow="overflow">
                    <a:lnL>
                      <a:noFill/>
                    </a:lnL>
                    <a:lnR>
                      <a:noFill/>
                    </a:lnR>
                    <a:lnT>
                      <a:noFill/>
                    </a:lnT>
                    <a:lnB>
                      <a:noFill/>
                    </a:lnB>
                    <a:lnTlToBr>
                      <a:noFill/>
                    </a:lnTlToBr>
                    <a:lnBlToTr>
                      <a:noFill/>
                    </a:lnBlToTr>
                    <a:noFill/>
                  </a:tcPr>
                </a:tc>
                <a:tc>
                  <a:txBody>
                    <a:bodyPr/>
                    <a:lstStyle>
                      <a:lvl1pPr>
                        <a:spcBef>
                          <a:spcPct val="20000"/>
                        </a:spcBef>
                        <a:defRPr>
                          <a:solidFill>
                            <a:schemeClr val="tx1"/>
                          </a:solidFill>
                          <a:latin typeface="Arial" charset="0"/>
                          <a:ea typeface="MS PGothic" charset="-128"/>
                        </a:defRPr>
                      </a:lvl1pPr>
                      <a:lvl2pPr marL="742950" indent="-285750">
                        <a:spcBef>
                          <a:spcPct val="20000"/>
                        </a:spcBef>
                        <a:defRPr>
                          <a:solidFill>
                            <a:schemeClr val="tx1"/>
                          </a:solidFill>
                          <a:latin typeface="Arial" charset="0"/>
                          <a:ea typeface="MS PGothic" charset="-128"/>
                        </a:defRPr>
                      </a:lvl2pPr>
                      <a:lvl3pPr marL="1143000" indent="-228600">
                        <a:spcBef>
                          <a:spcPct val="20000"/>
                        </a:spcBef>
                        <a:defRPr sz="1400">
                          <a:solidFill>
                            <a:schemeClr val="tx1"/>
                          </a:solidFill>
                          <a:latin typeface="Arial" charset="0"/>
                          <a:ea typeface="MS PGothic" charset="-128"/>
                        </a:defRPr>
                      </a:lvl3pPr>
                      <a:lvl4pPr marL="1600200" indent="-228600">
                        <a:spcBef>
                          <a:spcPct val="20000"/>
                        </a:spcBef>
                        <a:defRPr sz="1400">
                          <a:solidFill>
                            <a:schemeClr val="tx1"/>
                          </a:solidFill>
                          <a:latin typeface="Arial" charset="0"/>
                          <a:ea typeface="MS PGothic" charset="-128"/>
                        </a:defRPr>
                      </a:lvl4pPr>
                      <a:lvl5pPr marL="2057400" indent="-228600">
                        <a:spcBef>
                          <a:spcPct val="20000"/>
                        </a:spcBef>
                        <a:defRPr sz="1400">
                          <a:solidFill>
                            <a:schemeClr val="tx1"/>
                          </a:solidFill>
                          <a:latin typeface="Arial" charset="0"/>
                          <a:ea typeface="MS PGothic" charset="-128"/>
                        </a:defRPr>
                      </a:lvl5pPr>
                      <a:lvl6pPr marL="2514600" indent="-228600" eaLnBrk="0" fontAlgn="base" hangingPunct="0">
                        <a:spcBef>
                          <a:spcPct val="20000"/>
                        </a:spcBef>
                        <a:spcAft>
                          <a:spcPct val="0"/>
                        </a:spcAft>
                        <a:defRPr sz="1400">
                          <a:solidFill>
                            <a:schemeClr val="tx1"/>
                          </a:solidFill>
                          <a:latin typeface="Arial" charset="0"/>
                          <a:ea typeface="MS PGothic" charset="-128"/>
                        </a:defRPr>
                      </a:lvl6pPr>
                      <a:lvl7pPr marL="2971800" indent="-228600" eaLnBrk="0" fontAlgn="base" hangingPunct="0">
                        <a:spcBef>
                          <a:spcPct val="20000"/>
                        </a:spcBef>
                        <a:spcAft>
                          <a:spcPct val="0"/>
                        </a:spcAft>
                        <a:defRPr sz="1400">
                          <a:solidFill>
                            <a:schemeClr val="tx1"/>
                          </a:solidFill>
                          <a:latin typeface="Arial" charset="0"/>
                          <a:ea typeface="MS PGothic" charset="-128"/>
                        </a:defRPr>
                      </a:lvl7pPr>
                      <a:lvl8pPr marL="3429000" indent="-228600" eaLnBrk="0" fontAlgn="base" hangingPunct="0">
                        <a:spcBef>
                          <a:spcPct val="20000"/>
                        </a:spcBef>
                        <a:spcAft>
                          <a:spcPct val="0"/>
                        </a:spcAft>
                        <a:defRPr sz="1400">
                          <a:solidFill>
                            <a:schemeClr val="tx1"/>
                          </a:solidFill>
                          <a:latin typeface="Arial" charset="0"/>
                          <a:ea typeface="MS PGothic" charset="-128"/>
                        </a:defRPr>
                      </a:lvl8pPr>
                      <a:lvl9pPr marL="3886200" indent="-228600" eaLnBrk="0" fontAlgn="base" hangingPunct="0">
                        <a:spcBef>
                          <a:spcPct val="20000"/>
                        </a:spcBef>
                        <a:spcAft>
                          <a:spcPct val="0"/>
                        </a:spcAft>
                        <a:defRPr sz="1400">
                          <a:solidFill>
                            <a:schemeClr val="tx1"/>
                          </a:solidFill>
                          <a:latin typeface="Arial" charset="0"/>
                          <a:ea typeface="MS PGothic" charset="-128"/>
                        </a:defRPr>
                      </a:lvl9pPr>
                    </a:lstStyle>
                    <a:p>
                      <a:pPr marL="0" marR="0" lvl="0" indent="0" algn="l" defTabSz="914400" rtl="0" eaLnBrk="1" fontAlgn="base" latinLnBrk="0" hangingPunct="1">
                        <a:lnSpc>
                          <a:spcPct val="100000"/>
                        </a:lnSpc>
                        <a:spcBef>
                          <a:spcPct val="0"/>
                        </a:spcBef>
                        <a:spcAft>
                          <a:spcPct val="0"/>
                        </a:spcAft>
                        <a:buClr>
                          <a:srgbClr val="430467"/>
                        </a:buClr>
                        <a:buSzTx/>
                        <a:buFontTx/>
                        <a:buNone/>
                        <a:tabLst/>
                      </a:pPr>
                      <a:r>
                        <a:rPr kumimoji="0" lang="en-US" altLang="en-US" sz="1400" b="1" i="0" u="none" strike="noStrike" cap="none" normalizeH="0" baseline="0">
                          <a:ln>
                            <a:noFill/>
                          </a:ln>
                          <a:solidFill>
                            <a:schemeClr val="tx1"/>
                          </a:solidFill>
                          <a:effectLst/>
                          <a:latin typeface="Arial" charset="0"/>
                          <a:ea typeface="ＭＳ Ｐゴシック" charset="-128"/>
                        </a:rPr>
                        <a:t>533.33 MB/s</a:t>
                      </a:r>
                      <a:endParaRPr kumimoji="0" lang="en-US" altLang="en-US" sz="1400" b="0" i="0" u="none" strike="noStrike" cap="none" normalizeH="0" baseline="0">
                        <a:ln>
                          <a:noFill/>
                        </a:ln>
                        <a:solidFill>
                          <a:schemeClr val="tx1"/>
                        </a:solidFill>
                        <a:effectLst/>
                        <a:latin typeface="Arial" charset="0"/>
                        <a:ea typeface="ＭＳ Ｐゴシック" charset="-128"/>
                      </a:endParaRPr>
                    </a:p>
                  </a:txBody>
                  <a:tcPr marT="46693" marB="46693" anchor="ctr"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4"/>
                  </a:ext>
                </a:extLst>
              </a:tr>
              <a:tr h="306388">
                <a:tc>
                  <a:txBody>
                    <a:bodyPr/>
                    <a:lstStyle>
                      <a:lvl1pPr>
                        <a:spcBef>
                          <a:spcPct val="20000"/>
                        </a:spcBef>
                        <a:defRPr>
                          <a:solidFill>
                            <a:schemeClr val="tx1"/>
                          </a:solidFill>
                          <a:latin typeface="Arial" charset="0"/>
                          <a:ea typeface="MS PGothic" charset="-128"/>
                        </a:defRPr>
                      </a:lvl1pPr>
                      <a:lvl2pPr marL="742950" indent="-285750">
                        <a:spcBef>
                          <a:spcPct val="20000"/>
                        </a:spcBef>
                        <a:defRPr>
                          <a:solidFill>
                            <a:schemeClr val="tx1"/>
                          </a:solidFill>
                          <a:latin typeface="Arial" charset="0"/>
                          <a:ea typeface="MS PGothic" charset="-128"/>
                        </a:defRPr>
                      </a:lvl2pPr>
                      <a:lvl3pPr marL="1143000" indent="-228600">
                        <a:spcBef>
                          <a:spcPct val="20000"/>
                        </a:spcBef>
                        <a:defRPr sz="1400">
                          <a:solidFill>
                            <a:schemeClr val="tx1"/>
                          </a:solidFill>
                          <a:latin typeface="Arial" charset="0"/>
                          <a:ea typeface="MS PGothic" charset="-128"/>
                        </a:defRPr>
                      </a:lvl3pPr>
                      <a:lvl4pPr marL="1600200" indent="-228600">
                        <a:spcBef>
                          <a:spcPct val="20000"/>
                        </a:spcBef>
                        <a:defRPr sz="1400">
                          <a:solidFill>
                            <a:schemeClr val="tx1"/>
                          </a:solidFill>
                          <a:latin typeface="Arial" charset="0"/>
                          <a:ea typeface="MS PGothic" charset="-128"/>
                        </a:defRPr>
                      </a:lvl4pPr>
                      <a:lvl5pPr marL="2057400" indent="-228600">
                        <a:spcBef>
                          <a:spcPct val="20000"/>
                        </a:spcBef>
                        <a:defRPr sz="1400">
                          <a:solidFill>
                            <a:schemeClr val="tx1"/>
                          </a:solidFill>
                          <a:latin typeface="Arial" charset="0"/>
                          <a:ea typeface="MS PGothic" charset="-128"/>
                        </a:defRPr>
                      </a:lvl5pPr>
                      <a:lvl6pPr marL="2514600" indent="-228600" eaLnBrk="0" fontAlgn="base" hangingPunct="0">
                        <a:spcBef>
                          <a:spcPct val="20000"/>
                        </a:spcBef>
                        <a:spcAft>
                          <a:spcPct val="0"/>
                        </a:spcAft>
                        <a:defRPr sz="1400">
                          <a:solidFill>
                            <a:schemeClr val="tx1"/>
                          </a:solidFill>
                          <a:latin typeface="Arial" charset="0"/>
                          <a:ea typeface="MS PGothic" charset="-128"/>
                        </a:defRPr>
                      </a:lvl6pPr>
                      <a:lvl7pPr marL="2971800" indent="-228600" eaLnBrk="0" fontAlgn="base" hangingPunct="0">
                        <a:spcBef>
                          <a:spcPct val="20000"/>
                        </a:spcBef>
                        <a:spcAft>
                          <a:spcPct val="0"/>
                        </a:spcAft>
                        <a:defRPr sz="1400">
                          <a:solidFill>
                            <a:schemeClr val="tx1"/>
                          </a:solidFill>
                          <a:latin typeface="Arial" charset="0"/>
                          <a:ea typeface="MS PGothic" charset="-128"/>
                        </a:defRPr>
                      </a:lvl7pPr>
                      <a:lvl8pPr marL="3429000" indent="-228600" eaLnBrk="0" fontAlgn="base" hangingPunct="0">
                        <a:spcBef>
                          <a:spcPct val="20000"/>
                        </a:spcBef>
                        <a:spcAft>
                          <a:spcPct val="0"/>
                        </a:spcAft>
                        <a:defRPr sz="1400">
                          <a:solidFill>
                            <a:schemeClr val="tx1"/>
                          </a:solidFill>
                          <a:latin typeface="Arial" charset="0"/>
                          <a:ea typeface="MS PGothic" charset="-128"/>
                        </a:defRPr>
                      </a:lvl8pPr>
                      <a:lvl9pPr marL="3886200" indent="-228600" eaLnBrk="0" fontAlgn="base" hangingPunct="0">
                        <a:spcBef>
                          <a:spcPct val="20000"/>
                        </a:spcBef>
                        <a:spcAft>
                          <a:spcPct val="0"/>
                        </a:spcAft>
                        <a:defRPr sz="1400">
                          <a:solidFill>
                            <a:schemeClr val="tx1"/>
                          </a:solidFill>
                          <a:latin typeface="Arial" charset="0"/>
                          <a:ea typeface="MS PGothic" charset="-128"/>
                        </a:defRPr>
                      </a:lvl9pPr>
                    </a:lstStyle>
                    <a:p>
                      <a:pPr marL="0" marR="0" lvl="0" indent="0" algn="l" defTabSz="914400" rtl="0" eaLnBrk="1" fontAlgn="base" latinLnBrk="0" hangingPunct="1">
                        <a:lnSpc>
                          <a:spcPct val="100000"/>
                        </a:lnSpc>
                        <a:spcBef>
                          <a:spcPct val="0"/>
                        </a:spcBef>
                        <a:spcAft>
                          <a:spcPct val="0"/>
                        </a:spcAft>
                        <a:buClr>
                          <a:srgbClr val="430467"/>
                        </a:buClr>
                        <a:buSzTx/>
                        <a:buFontTx/>
                        <a:buNone/>
                        <a:tabLst/>
                      </a:pPr>
                      <a:r>
                        <a:rPr kumimoji="0" lang="en-US" altLang="en-US" sz="1400" b="0" i="0" u="none" strike="noStrike" cap="none" normalizeH="0" baseline="0">
                          <a:ln>
                            <a:noFill/>
                          </a:ln>
                          <a:solidFill>
                            <a:schemeClr val="tx1"/>
                          </a:solidFill>
                          <a:effectLst/>
                          <a:latin typeface="Arial" charset="0"/>
                          <a:ea typeface="ＭＳ Ｐゴシック" charset="-128"/>
                          <a:hlinkClick r:id="" action="ppaction://noaction"/>
                        </a:rPr>
                        <a:t>PCI</a:t>
                      </a:r>
                      <a:r>
                        <a:rPr kumimoji="0" lang="en-US" altLang="en-US" sz="1400" b="0" i="0" u="none" strike="noStrike" cap="none" normalizeH="0" baseline="0">
                          <a:ln>
                            <a:noFill/>
                          </a:ln>
                          <a:solidFill>
                            <a:schemeClr val="tx1"/>
                          </a:solidFill>
                          <a:effectLst/>
                          <a:latin typeface="Arial" charset="0"/>
                          <a:ea typeface="ＭＳ Ｐゴシック" charset="-128"/>
                        </a:rPr>
                        <a:t> 64-bit/100 MHz</a:t>
                      </a:r>
                    </a:p>
                  </a:txBody>
                  <a:tcPr marT="46693" marB="46693" anchor="ctr" horzOverflow="overflow">
                    <a:lnL>
                      <a:noFill/>
                    </a:lnL>
                    <a:lnR>
                      <a:noFill/>
                    </a:lnR>
                    <a:lnT>
                      <a:noFill/>
                    </a:lnT>
                    <a:lnB>
                      <a:noFill/>
                    </a:lnB>
                    <a:lnTlToBr>
                      <a:noFill/>
                    </a:lnTlToBr>
                    <a:lnBlToTr>
                      <a:noFill/>
                    </a:lnBlToTr>
                    <a:noFill/>
                  </a:tcPr>
                </a:tc>
                <a:tc>
                  <a:txBody>
                    <a:bodyPr/>
                    <a:lstStyle>
                      <a:lvl1pPr>
                        <a:spcBef>
                          <a:spcPct val="20000"/>
                        </a:spcBef>
                        <a:defRPr>
                          <a:solidFill>
                            <a:schemeClr val="tx1"/>
                          </a:solidFill>
                          <a:latin typeface="Arial" charset="0"/>
                          <a:ea typeface="MS PGothic" charset="-128"/>
                        </a:defRPr>
                      </a:lvl1pPr>
                      <a:lvl2pPr marL="742950" indent="-285750">
                        <a:spcBef>
                          <a:spcPct val="20000"/>
                        </a:spcBef>
                        <a:defRPr>
                          <a:solidFill>
                            <a:schemeClr val="tx1"/>
                          </a:solidFill>
                          <a:latin typeface="Arial" charset="0"/>
                          <a:ea typeface="MS PGothic" charset="-128"/>
                        </a:defRPr>
                      </a:lvl2pPr>
                      <a:lvl3pPr marL="1143000" indent="-228600">
                        <a:spcBef>
                          <a:spcPct val="20000"/>
                        </a:spcBef>
                        <a:defRPr sz="1400">
                          <a:solidFill>
                            <a:schemeClr val="tx1"/>
                          </a:solidFill>
                          <a:latin typeface="Arial" charset="0"/>
                          <a:ea typeface="MS PGothic" charset="-128"/>
                        </a:defRPr>
                      </a:lvl3pPr>
                      <a:lvl4pPr marL="1600200" indent="-228600">
                        <a:spcBef>
                          <a:spcPct val="20000"/>
                        </a:spcBef>
                        <a:defRPr sz="1400">
                          <a:solidFill>
                            <a:schemeClr val="tx1"/>
                          </a:solidFill>
                          <a:latin typeface="Arial" charset="0"/>
                          <a:ea typeface="MS PGothic" charset="-128"/>
                        </a:defRPr>
                      </a:lvl4pPr>
                      <a:lvl5pPr marL="2057400" indent="-228600">
                        <a:spcBef>
                          <a:spcPct val="20000"/>
                        </a:spcBef>
                        <a:defRPr sz="1400">
                          <a:solidFill>
                            <a:schemeClr val="tx1"/>
                          </a:solidFill>
                          <a:latin typeface="Arial" charset="0"/>
                          <a:ea typeface="MS PGothic" charset="-128"/>
                        </a:defRPr>
                      </a:lvl5pPr>
                      <a:lvl6pPr marL="2514600" indent="-228600" eaLnBrk="0" fontAlgn="base" hangingPunct="0">
                        <a:spcBef>
                          <a:spcPct val="20000"/>
                        </a:spcBef>
                        <a:spcAft>
                          <a:spcPct val="0"/>
                        </a:spcAft>
                        <a:defRPr sz="1400">
                          <a:solidFill>
                            <a:schemeClr val="tx1"/>
                          </a:solidFill>
                          <a:latin typeface="Arial" charset="0"/>
                          <a:ea typeface="MS PGothic" charset="-128"/>
                        </a:defRPr>
                      </a:lvl6pPr>
                      <a:lvl7pPr marL="2971800" indent="-228600" eaLnBrk="0" fontAlgn="base" hangingPunct="0">
                        <a:spcBef>
                          <a:spcPct val="20000"/>
                        </a:spcBef>
                        <a:spcAft>
                          <a:spcPct val="0"/>
                        </a:spcAft>
                        <a:defRPr sz="1400">
                          <a:solidFill>
                            <a:schemeClr val="tx1"/>
                          </a:solidFill>
                          <a:latin typeface="Arial" charset="0"/>
                          <a:ea typeface="MS PGothic" charset="-128"/>
                        </a:defRPr>
                      </a:lvl7pPr>
                      <a:lvl8pPr marL="3429000" indent="-228600" eaLnBrk="0" fontAlgn="base" hangingPunct="0">
                        <a:spcBef>
                          <a:spcPct val="20000"/>
                        </a:spcBef>
                        <a:spcAft>
                          <a:spcPct val="0"/>
                        </a:spcAft>
                        <a:defRPr sz="1400">
                          <a:solidFill>
                            <a:schemeClr val="tx1"/>
                          </a:solidFill>
                          <a:latin typeface="Arial" charset="0"/>
                          <a:ea typeface="MS PGothic" charset="-128"/>
                        </a:defRPr>
                      </a:lvl8pPr>
                      <a:lvl9pPr marL="3886200" indent="-228600" eaLnBrk="0" fontAlgn="base" hangingPunct="0">
                        <a:spcBef>
                          <a:spcPct val="20000"/>
                        </a:spcBef>
                        <a:spcAft>
                          <a:spcPct val="0"/>
                        </a:spcAft>
                        <a:defRPr sz="1400">
                          <a:solidFill>
                            <a:schemeClr val="tx1"/>
                          </a:solidFill>
                          <a:latin typeface="Arial" charset="0"/>
                          <a:ea typeface="MS PGothic" charset="-128"/>
                        </a:defRPr>
                      </a:lvl9pPr>
                    </a:lstStyle>
                    <a:p>
                      <a:pPr marL="0" marR="0" lvl="0" indent="0" algn="l" defTabSz="914400" rtl="0" eaLnBrk="1" fontAlgn="base" latinLnBrk="0" hangingPunct="1">
                        <a:lnSpc>
                          <a:spcPct val="100000"/>
                        </a:lnSpc>
                        <a:spcBef>
                          <a:spcPct val="0"/>
                        </a:spcBef>
                        <a:spcAft>
                          <a:spcPct val="0"/>
                        </a:spcAft>
                        <a:buClr>
                          <a:srgbClr val="430467"/>
                        </a:buClr>
                        <a:buSzTx/>
                        <a:buFontTx/>
                        <a:buNone/>
                        <a:tabLst/>
                      </a:pPr>
                      <a:r>
                        <a:rPr kumimoji="0" lang="en-US" altLang="en-US" sz="1400" b="0" i="0" u="none" strike="noStrike" cap="none" normalizeH="0" baseline="0">
                          <a:ln>
                            <a:noFill/>
                          </a:ln>
                          <a:solidFill>
                            <a:schemeClr val="tx1"/>
                          </a:solidFill>
                          <a:effectLst/>
                          <a:latin typeface="Arial" charset="0"/>
                          <a:ea typeface="ＭＳ Ｐゴシック" charset="-128"/>
                        </a:rPr>
                        <a:t>6.39999 Gbit/s</a:t>
                      </a:r>
                    </a:p>
                  </a:txBody>
                  <a:tcPr marT="46693" marB="46693" anchor="ctr" horzOverflow="overflow">
                    <a:lnL>
                      <a:noFill/>
                    </a:lnL>
                    <a:lnR>
                      <a:noFill/>
                    </a:lnR>
                    <a:lnT>
                      <a:noFill/>
                    </a:lnT>
                    <a:lnB>
                      <a:noFill/>
                    </a:lnB>
                    <a:lnTlToBr>
                      <a:noFill/>
                    </a:lnTlToBr>
                    <a:lnBlToTr>
                      <a:noFill/>
                    </a:lnBlToTr>
                    <a:noFill/>
                  </a:tcPr>
                </a:tc>
                <a:tc>
                  <a:txBody>
                    <a:bodyPr/>
                    <a:lstStyle>
                      <a:lvl1pPr>
                        <a:spcBef>
                          <a:spcPct val="20000"/>
                        </a:spcBef>
                        <a:defRPr>
                          <a:solidFill>
                            <a:schemeClr val="tx1"/>
                          </a:solidFill>
                          <a:latin typeface="Arial" charset="0"/>
                          <a:ea typeface="MS PGothic" charset="-128"/>
                        </a:defRPr>
                      </a:lvl1pPr>
                      <a:lvl2pPr marL="742950" indent="-285750">
                        <a:spcBef>
                          <a:spcPct val="20000"/>
                        </a:spcBef>
                        <a:defRPr>
                          <a:solidFill>
                            <a:schemeClr val="tx1"/>
                          </a:solidFill>
                          <a:latin typeface="Arial" charset="0"/>
                          <a:ea typeface="MS PGothic" charset="-128"/>
                        </a:defRPr>
                      </a:lvl2pPr>
                      <a:lvl3pPr marL="1143000" indent="-228600">
                        <a:spcBef>
                          <a:spcPct val="20000"/>
                        </a:spcBef>
                        <a:defRPr sz="1400">
                          <a:solidFill>
                            <a:schemeClr val="tx1"/>
                          </a:solidFill>
                          <a:latin typeface="Arial" charset="0"/>
                          <a:ea typeface="MS PGothic" charset="-128"/>
                        </a:defRPr>
                      </a:lvl3pPr>
                      <a:lvl4pPr marL="1600200" indent="-228600">
                        <a:spcBef>
                          <a:spcPct val="20000"/>
                        </a:spcBef>
                        <a:defRPr sz="1400">
                          <a:solidFill>
                            <a:schemeClr val="tx1"/>
                          </a:solidFill>
                          <a:latin typeface="Arial" charset="0"/>
                          <a:ea typeface="MS PGothic" charset="-128"/>
                        </a:defRPr>
                      </a:lvl4pPr>
                      <a:lvl5pPr marL="2057400" indent="-228600">
                        <a:spcBef>
                          <a:spcPct val="20000"/>
                        </a:spcBef>
                        <a:defRPr sz="1400">
                          <a:solidFill>
                            <a:schemeClr val="tx1"/>
                          </a:solidFill>
                          <a:latin typeface="Arial" charset="0"/>
                          <a:ea typeface="MS PGothic" charset="-128"/>
                        </a:defRPr>
                      </a:lvl5pPr>
                      <a:lvl6pPr marL="2514600" indent="-228600" eaLnBrk="0" fontAlgn="base" hangingPunct="0">
                        <a:spcBef>
                          <a:spcPct val="20000"/>
                        </a:spcBef>
                        <a:spcAft>
                          <a:spcPct val="0"/>
                        </a:spcAft>
                        <a:defRPr sz="1400">
                          <a:solidFill>
                            <a:schemeClr val="tx1"/>
                          </a:solidFill>
                          <a:latin typeface="Arial" charset="0"/>
                          <a:ea typeface="MS PGothic" charset="-128"/>
                        </a:defRPr>
                      </a:lvl6pPr>
                      <a:lvl7pPr marL="2971800" indent="-228600" eaLnBrk="0" fontAlgn="base" hangingPunct="0">
                        <a:spcBef>
                          <a:spcPct val="20000"/>
                        </a:spcBef>
                        <a:spcAft>
                          <a:spcPct val="0"/>
                        </a:spcAft>
                        <a:defRPr sz="1400">
                          <a:solidFill>
                            <a:schemeClr val="tx1"/>
                          </a:solidFill>
                          <a:latin typeface="Arial" charset="0"/>
                          <a:ea typeface="MS PGothic" charset="-128"/>
                        </a:defRPr>
                      </a:lvl7pPr>
                      <a:lvl8pPr marL="3429000" indent="-228600" eaLnBrk="0" fontAlgn="base" hangingPunct="0">
                        <a:spcBef>
                          <a:spcPct val="20000"/>
                        </a:spcBef>
                        <a:spcAft>
                          <a:spcPct val="0"/>
                        </a:spcAft>
                        <a:defRPr sz="1400">
                          <a:solidFill>
                            <a:schemeClr val="tx1"/>
                          </a:solidFill>
                          <a:latin typeface="Arial" charset="0"/>
                          <a:ea typeface="MS PGothic" charset="-128"/>
                        </a:defRPr>
                      </a:lvl8pPr>
                      <a:lvl9pPr marL="3886200" indent="-228600" eaLnBrk="0" fontAlgn="base" hangingPunct="0">
                        <a:spcBef>
                          <a:spcPct val="20000"/>
                        </a:spcBef>
                        <a:spcAft>
                          <a:spcPct val="0"/>
                        </a:spcAft>
                        <a:defRPr sz="1400">
                          <a:solidFill>
                            <a:schemeClr val="tx1"/>
                          </a:solidFill>
                          <a:latin typeface="Arial" charset="0"/>
                          <a:ea typeface="MS PGothic" charset="-128"/>
                        </a:defRPr>
                      </a:lvl9pPr>
                    </a:lstStyle>
                    <a:p>
                      <a:pPr marL="0" marR="0" lvl="0" indent="0" algn="l" defTabSz="914400" rtl="0" eaLnBrk="1" fontAlgn="base" latinLnBrk="0" hangingPunct="1">
                        <a:lnSpc>
                          <a:spcPct val="100000"/>
                        </a:lnSpc>
                        <a:spcBef>
                          <a:spcPct val="0"/>
                        </a:spcBef>
                        <a:spcAft>
                          <a:spcPct val="0"/>
                        </a:spcAft>
                        <a:buClr>
                          <a:srgbClr val="430467"/>
                        </a:buClr>
                        <a:buSzTx/>
                        <a:buFontTx/>
                        <a:buNone/>
                        <a:tabLst/>
                      </a:pPr>
                      <a:r>
                        <a:rPr kumimoji="0" lang="en-US" altLang="en-US" sz="1400" b="1" i="0" u="none" strike="noStrike" cap="none" normalizeH="0" baseline="0">
                          <a:ln>
                            <a:noFill/>
                          </a:ln>
                          <a:solidFill>
                            <a:schemeClr val="tx1"/>
                          </a:solidFill>
                          <a:effectLst/>
                          <a:latin typeface="Arial" charset="0"/>
                          <a:ea typeface="ＭＳ Ｐゴシック" charset="-128"/>
                        </a:rPr>
                        <a:t>799.99 MB/s</a:t>
                      </a:r>
                      <a:endParaRPr kumimoji="0" lang="en-US" altLang="en-US" sz="1400" b="0" i="0" u="none" strike="noStrike" cap="none" normalizeH="0" baseline="0">
                        <a:ln>
                          <a:noFill/>
                        </a:ln>
                        <a:solidFill>
                          <a:schemeClr val="tx1"/>
                        </a:solidFill>
                        <a:effectLst/>
                        <a:latin typeface="Arial" charset="0"/>
                        <a:ea typeface="ＭＳ Ｐゴシック" charset="-128"/>
                      </a:endParaRPr>
                    </a:p>
                  </a:txBody>
                  <a:tcPr marT="46693" marB="46693" anchor="ctr"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5"/>
                  </a:ext>
                </a:extLst>
              </a:tr>
              <a:tr h="306388">
                <a:tc>
                  <a:txBody>
                    <a:bodyPr/>
                    <a:lstStyle>
                      <a:lvl1pPr>
                        <a:spcBef>
                          <a:spcPct val="20000"/>
                        </a:spcBef>
                        <a:defRPr>
                          <a:solidFill>
                            <a:schemeClr val="tx1"/>
                          </a:solidFill>
                          <a:latin typeface="Arial" charset="0"/>
                          <a:ea typeface="MS PGothic" charset="-128"/>
                        </a:defRPr>
                      </a:lvl1pPr>
                      <a:lvl2pPr marL="742950" indent="-285750">
                        <a:spcBef>
                          <a:spcPct val="20000"/>
                        </a:spcBef>
                        <a:defRPr>
                          <a:solidFill>
                            <a:schemeClr val="tx1"/>
                          </a:solidFill>
                          <a:latin typeface="Arial" charset="0"/>
                          <a:ea typeface="MS PGothic" charset="-128"/>
                        </a:defRPr>
                      </a:lvl2pPr>
                      <a:lvl3pPr marL="1143000" indent="-228600">
                        <a:spcBef>
                          <a:spcPct val="20000"/>
                        </a:spcBef>
                        <a:defRPr sz="1400">
                          <a:solidFill>
                            <a:schemeClr val="tx1"/>
                          </a:solidFill>
                          <a:latin typeface="Arial" charset="0"/>
                          <a:ea typeface="MS PGothic" charset="-128"/>
                        </a:defRPr>
                      </a:lvl3pPr>
                      <a:lvl4pPr marL="1600200" indent="-228600">
                        <a:spcBef>
                          <a:spcPct val="20000"/>
                        </a:spcBef>
                        <a:defRPr sz="1400">
                          <a:solidFill>
                            <a:schemeClr val="tx1"/>
                          </a:solidFill>
                          <a:latin typeface="Arial" charset="0"/>
                          <a:ea typeface="MS PGothic" charset="-128"/>
                        </a:defRPr>
                      </a:lvl4pPr>
                      <a:lvl5pPr marL="2057400" indent="-228600">
                        <a:spcBef>
                          <a:spcPct val="20000"/>
                        </a:spcBef>
                        <a:defRPr sz="1400">
                          <a:solidFill>
                            <a:schemeClr val="tx1"/>
                          </a:solidFill>
                          <a:latin typeface="Arial" charset="0"/>
                          <a:ea typeface="MS PGothic" charset="-128"/>
                        </a:defRPr>
                      </a:lvl5pPr>
                      <a:lvl6pPr marL="2514600" indent="-228600" eaLnBrk="0" fontAlgn="base" hangingPunct="0">
                        <a:spcBef>
                          <a:spcPct val="20000"/>
                        </a:spcBef>
                        <a:spcAft>
                          <a:spcPct val="0"/>
                        </a:spcAft>
                        <a:defRPr sz="1400">
                          <a:solidFill>
                            <a:schemeClr val="tx1"/>
                          </a:solidFill>
                          <a:latin typeface="Arial" charset="0"/>
                          <a:ea typeface="MS PGothic" charset="-128"/>
                        </a:defRPr>
                      </a:lvl6pPr>
                      <a:lvl7pPr marL="2971800" indent="-228600" eaLnBrk="0" fontAlgn="base" hangingPunct="0">
                        <a:spcBef>
                          <a:spcPct val="20000"/>
                        </a:spcBef>
                        <a:spcAft>
                          <a:spcPct val="0"/>
                        </a:spcAft>
                        <a:defRPr sz="1400">
                          <a:solidFill>
                            <a:schemeClr val="tx1"/>
                          </a:solidFill>
                          <a:latin typeface="Arial" charset="0"/>
                          <a:ea typeface="MS PGothic" charset="-128"/>
                        </a:defRPr>
                      </a:lvl7pPr>
                      <a:lvl8pPr marL="3429000" indent="-228600" eaLnBrk="0" fontAlgn="base" hangingPunct="0">
                        <a:spcBef>
                          <a:spcPct val="20000"/>
                        </a:spcBef>
                        <a:spcAft>
                          <a:spcPct val="0"/>
                        </a:spcAft>
                        <a:defRPr sz="1400">
                          <a:solidFill>
                            <a:schemeClr val="tx1"/>
                          </a:solidFill>
                          <a:latin typeface="Arial" charset="0"/>
                          <a:ea typeface="MS PGothic" charset="-128"/>
                        </a:defRPr>
                      </a:lvl8pPr>
                      <a:lvl9pPr marL="3886200" indent="-228600" eaLnBrk="0" fontAlgn="base" hangingPunct="0">
                        <a:spcBef>
                          <a:spcPct val="20000"/>
                        </a:spcBef>
                        <a:spcAft>
                          <a:spcPct val="0"/>
                        </a:spcAft>
                        <a:defRPr sz="1400">
                          <a:solidFill>
                            <a:schemeClr val="tx1"/>
                          </a:solidFill>
                          <a:latin typeface="Arial" charset="0"/>
                          <a:ea typeface="MS PGothic" charset="-128"/>
                        </a:defRPr>
                      </a:lvl9pPr>
                    </a:lstStyle>
                    <a:p>
                      <a:pPr marL="0" marR="0" lvl="0" indent="0" algn="l" defTabSz="914400" rtl="0" eaLnBrk="1" fontAlgn="base" latinLnBrk="0" hangingPunct="1">
                        <a:lnSpc>
                          <a:spcPct val="100000"/>
                        </a:lnSpc>
                        <a:spcBef>
                          <a:spcPct val="0"/>
                        </a:spcBef>
                        <a:spcAft>
                          <a:spcPct val="0"/>
                        </a:spcAft>
                        <a:buClr>
                          <a:srgbClr val="430467"/>
                        </a:buClr>
                        <a:buSzTx/>
                        <a:buFontTx/>
                        <a:buNone/>
                        <a:tabLst/>
                      </a:pPr>
                      <a:r>
                        <a:rPr kumimoji="0" lang="en-US" altLang="en-US" sz="1400" b="0" i="0" u="none" strike="noStrike" cap="none" normalizeH="0" baseline="0">
                          <a:ln>
                            <a:noFill/>
                          </a:ln>
                          <a:solidFill>
                            <a:schemeClr val="tx1"/>
                          </a:solidFill>
                          <a:effectLst/>
                          <a:latin typeface="Arial" charset="0"/>
                          <a:ea typeface="ＭＳ Ｐゴシック" charset="-128"/>
                          <a:hlinkClick r:id="" action="ppaction://noaction"/>
                        </a:rPr>
                        <a:t>PCI Express</a:t>
                      </a:r>
                      <a:r>
                        <a:rPr kumimoji="0" lang="en-US" altLang="en-US" sz="1400" b="0" i="0" u="none" strike="noStrike" cap="none" normalizeH="0" baseline="0">
                          <a:ln>
                            <a:noFill/>
                          </a:ln>
                          <a:solidFill>
                            <a:schemeClr val="tx1"/>
                          </a:solidFill>
                          <a:effectLst/>
                          <a:latin typeface="Arial" charset="0"/>
                          <a:ea typeface="ＭＳ Ｐゴシック" charset="-128"/>
                        </a:rPr>
                        <a:t> (x1 link)</a:t>
                      </a:r>
                      <a:r>
                        <a:rPr kumimoji="0" lang="en-US" altLang="en-US" sz="1400" b="0" i="0" u="none" strike="noStrike" cap="none" normalizeH="0" baseline="30000">
                          <a:ln>
                            <a:noFill/>
                          </a:ln>
                          <a:solidFill>
                            <a:schemeClr val="tx1"/>
                          </a:solidFill>
                          <a:effectLst/>
                          <a:latin typeface="Arial" charset="0"/>
                          <a:ea typeface="ＭＳ Ｐゴシック" charset="-128"/>
                          <a:hlinkClick r:id="" action="ppaction://noaction"/>
                        </a:rPr>
                        <a:t>[6]</a:t>
                      </a:r>
                      <a:endParaRPr kumimoji="0" lang="en-US" altLang="en-US" sz="1400" b="0" i="0" u="none" strike="noStrike" cap="none" normalizeH="0" baseline="0">
                        <a:ln>
                          <a:noFill/>
                        </a:ln>
                        <a:solidFill>
                          <a:schemeClr val="tx1"/>
                        </a:solidFill>
                        <a:effectLst/>
                        <a:latin typeface="Arial" charset="0"/>
                        <a:ea typeface="ＭＳ Ｐゴシック" charset="-128"/>
                      </a:endParaRPr>
                    </a:p>
                  </a:txBody>
                  <a:tcPr marT="46693" marB="46693" anchor="ctr" horzOverflow="overflow">
                    <a:lnL>
                      <a:noFill/>
                    </a:lnL>
                    <a:lnR>
                      <a:noFill/>
                    </a:lnR>
                    <a:lnT>
                      <a:noFill/>
                    </a:lnT>
                    <a:lnB>
                      <a:noFill/>
                    </a:lnB>
                    <a:lnTlToBr>
                      <a:noFill/>
                    </a:lnTlToBr>
                    <a:lnBlToTr>
                      <a:noFill/>
                    </a:lnBlToTr>
                    <a:noFill/>
                  </a:tcPr>
                </a:tc>
                <a:tc>
                  <a:txBody>
                    <a:bodyPr/>
                    <a:lstStyle>
                      <a:lvl1pPr>
                        <a:spcBef>
                          <a:spcPct val="20000"/>
                        </a:spcBef>
                        <a:defRPr>
                          <a:solidFill>
                            <a:schemeClr val="tx1"/>
                          </a:solidFill>
                          <a:latin typeface="Arial" charset="0"/>
                          <a:ea typeface="MS PGothic" charset="-128"/>
                        </a:defRPr>
                      </a:lvl1pPr>
                      <a:lvl2pPr marL="742950" indent="-285750">
                        <a:spcBef>
                          <a:spcPct val="20000"/>
                        </a:spcBef>
                        <a:defRPr>
                          <a:solidFill>
                            <a:schemeClr val="tx1"/>
                          </a:solidFill>
                          <a:latin typeface="Arial" charset="0"/>
                          <a:ea typeface="MS PGothic" charset="-128"/>
                        </a:defRPr>
                      </a:lvl2pPr>
                      <a:lvl3pPr marL="1143000" indent="-228600">
                        <a:spcBef>
                          <a:spcPct val="20000"/>
                        </a:spcBef>
                        <a:defRPr sz="1400">
                          <a:solidFill>
                            <a:schemeClr val="tx1"/>
                          </a:solidFill>
                          <a:latin typeface="Arial" charset="0"/>
                          <a:ea typeface="MS PGothic" charset="-128"/>
                        </a:defRPr>
                      </a:lvl3pPr>
                      <a:lvl4pPr marL="1600200" indent="-228600">
                        <a:spcBef>
                          <a:spcPct val="20000"/>
                        </a:spcBef>
                        <a:defRPr sz="1400">
                          <a:solidFill>
                            <a:schemeClr val="tx1"/>
                          </a:solidFill>
                          <a:latin typeface="Arial" charset="0"/>
                          <a:ea typeface="MS PGothic" charset="-128"/>
                        </a:defRPr>
                      </a:lvl4pPr>
                      <a:lvl5pPr marL="2057400" indent="-228600">
                        <a:spcBef>
                          <a:spcPct val="20000"/>
                        </a:spcBef>
                        <a:defRPr sz="1400">
                          <a:solidFill>
                            <a:schemeClr val="tx1"/>
                          </a:solidFill>
                          <a:latin typeface="Arial" charset="0"/>
                          <a:ea typeface="MS PGothic" charset="-128"/>
                        </a:defRPr>
                      </a:lvl5pPr>
                      <a:lvl6pPr marL="2514600" indent="-228600" eaLnBrk="0" fontAlgn="base" hangingPunct="0">
                        <a:spcBef>
                          <a:spcPct val="20000"/>
                        </a:spcBef>
                        <a:spcAft>
                          <a:spcPct val="0"/>
                        </a:spcAft>
                        <a:defRPr sz="1400">
                          <a:solidFill>
                            <a:schemeClr val="tx1"/>
                          </a:solidFill>
                          <a:latin typeface="Arial" charset="0"/>
                          <a:ea typeface="MS PGothic" charset="-128"/>
                        </a:defRPr>
                      </a:lvl6pPr>
                      <a:lvl7pPr marL="2971800" indent="-228600" eaLnBrk="0" fontAlgn="base" hangingPunct="0">
                        <a:spcBef>
                          <a:spcPct val="20000"/>
                        </a:spcBef>
                        <a:spcAft>
                          <a:spcPct val="0"/>
                        </a:spcAft>
                        <a:defRPr sz="1400">
                          <a:solidFill>
                            <a:schemeClr val="tx1"/>
                          </a:solidFill>
                          <a:latin typeface="Arial" charset="0"/>
                          <a:ea typeface="MS PGothic" charset="-128"/>
                        </a:defRPr>
                      </a:lvl7pPr>
                      <a:lvl8pPr marL="3429000" indent="-228600" eaLnBrk="0" fontAlgn="base" hangingPunct="0">
                        <a:spcBef>
                          <a:spcPct val="20000"/>
                        </a:spcBef>
                        <a:spcAft>
                          <a:spcPct val="0"/>
                        </a:spcAft>
                        <a:defRPr sz="1400">
                          <a:solidFill>
                            <a:schemeClr val="tx1"/>
                          </a:solidFill>
                          <a:latin typeface="Arial" charset="0"/>
                          <a:ea typeface="MS PGothic" charset="-128"/>
                        </a:defRPr>
                      </a:lvl8pPr>
                      <a:lvl9pPr marL="3886200" indent="-228600" eaLnBrk="0" fontAlgn="base" hangingPunct="0">
                        <a:spcBef>
                          <a:spcPct val="20000"/>
                        </a:spcBef>
                        <a:spcAft>
                          <a:spcPct val="0"/>
                        </a:spcAft>
                        <a:defRPr sz="1400">
                          <a:solidFill>
                            <a:schemeClr val="tx1"/>
                          </a:solidFill>
                          <a:latin typeface="Arial" charset="0"/>
                          <a:ea typeface="MS PGothic" charset="-128"/>
                        </a:defRPr>
                      </a:lvl9pPr>
                    </a:lstStyle>
                    <a:p>
                      <a:pPr marL="0" marR="0" lvl="0" indent="0" algn="l" defTabSz="914400" rtl="0" eaLnBrk="1" fontAlgn="base" latinLnBrk="0" hangingPunct="1">
                        <a:lnSpc>
                          <a:spcPct val="100000"/>
                        </a:lnSpc>
                        <a:spcBef>
                          <a:spcPct val="0"/>
                        </a:spcBef>
                        <a:spcAft>
                          <a:spcPct val="0"/>
                        </a:spcAft>
                        <a:buClr>
                          <a:srgbClr val="430467"/>
                        </a:buClr>
                        <a:buSzTx/>
                        <a:buFontTx/>
                        <a:buNone/>
                        <a:tabLst/>
                      </a:pPr>
                      <a:r>
                        <a:rPr kumimoji="0" lang="en-US" altLang="en-US" sz="1400" b="0" i="0" u="none" strike="noStrike" cap="none" normalizeH="0" baseline="0">
                          <a:ln>
                            <a:noFill/>
                          </a:ln>
                          <a:solidFill>
                            <a:schemeClr val="tx1"/>
                          </a:solidFill>
                          <a:effectLst/>
                          <a:latin typeface="Arial" charset="0"/>
                          <a:ea typeface="ＭＳ Ｐゴシック" charset="-128"/>
                        </a:rPr>
                        <a:t>2.5 Gbit/s</a:t>
                      </a:r>
                    </a:p>
                  </a:txBody>
                  <a:tcPr marT="46693" marB="46693" anchor="ctr" horzOverflow="overflow">
                    <a:lnL>
                      <a:noFill/>
                    </a:lnL>
                    <a:lnR>
                      <a:noFill/>
                    </a:lnR>
                    <a:lnT>
                      <a:noFill/>
                    </a:lnT>
                    <a:lnB>
                      <a:noFill/>
                    </a:lnB>
                    <a:lnTlToBr>
                      <a:noFill/>
                    </a:lnTlToBr>
                    <a:lnBlToTr>
                      <a:noFill/>
                    </a:lnBlToTr>
                    <a:noFill/>
                  </a:tcPr>
                </a:tc>
                <a:tc>
                  <a:txBody>
                    <a:bodyPr/>
                    <a:lstStyle>
                      <a:lvl1pPr>
                        <a:spcBef>
                          <a:spcPct val="20000"/>
                        </a:spcBef>
                        <a:defRPr>
                          <a:solidFill>
                            <a:schemeClr val="tx1"/>
                          </a:solidFill>
                          <a:latin typeface="Arial" charset="0"/>
                          <a:ea typeface="MS PGothic" charset="-128"/>
                        </a:defRPr>
                      </a:lvl1pPr>
                      <a:lvl2pPr marL="742950" indent="-285750">
                        <a:spcBef>
                          <a:spcPct val="20000"/>
                        </a:spcBef>
                        <a:defRPr>
                          <a:solidFill>
                            <a:schemeClr val="tx1"/>
                          </a:solidFill>
                          <a:latin typeface="Arial" charset="0"/>
                          <a:ea typeface="MS PGothic" charset="-128"/>
                        </a:defRPr>
                      </a:lvl2pPr>
                      <a:lvl3pPr marL="1143000" indent="-228600">
                        <a:spcBef>
                          <a:spcPct val="20000"/>
                        </a:spcBef>
                        <a:defRPr sz="1400">
                          <a:solidFill>
                            <a:schemeClr val="tx1"/>
                          </a:solidFill>
                          <a:latin typeface="Arial" charset="0"/>
                          <a:ea typeface="MS PGothic" charset="-128"/>
                        </a:defRPr>
                      </a:lvl3pPr>
                      <a:lvl4pPr marL="1600200" indent="-228600">
                        <a:spcBef>
                          <a:spcPct val="20000"/>
                        </a:spcBef>
                        <a:defRPr sz="1400">
                          <a:solidFill>
                            <a:schemeClr val="tx1"/>
                          </a:solidFill>
                          <a:latin typeface="Arial" charset="0"/>
                          <a:ea typeface="MS PGothic" charset="-128"/>
                        </a:defRPr>
                      </a:lvl4pPr>
                      <a:lvl5pPr marL="2057400" indent="-228600">
                        <a:spcBef>
                          <a:spcPct val="20000"/>
                        </a:spcBef>
                        <a:defRPr sz="1400">
                          <a:solidFill>
                            <a:schemeClr val="tx1"/>
                          </a:solidFill>
                          <a:latin typeface="Arial" charset="0"/>
                          <a:ea typeface="MS PGothic" charset="-128"/>
                        </a:defRPr>
                      </a:lvl5pPr>
                      <a:lvl6pPr marL="2514600" indent="-228600" eaLnBrk="0" fontAlgn="base" hangingPunct="0">
                        <a:spcBef>
                          <a:spcPct val="20000"/>
                        </a:spcBef>
                        <a:spcAft>
                          <a:spcPct val="0"/>
                        </a:spcAft>
                        <a:defRPr sz="1400">
                          <a:solidFill>
                            <a:schemeClr val="tx1"/>
                          </a:solidFill>
                          <a:latin typeface="Arial" charset="0"/>
                          <a:ea typeface="MS PGothic" charset="-128"/>
                        </a:defRPr>
                      </a:lvl6pPr>
                      <a:lvl7pPr marL="2971800" indent="-228600" eaLnBrk="0" fontAlgn="base" hangingPunct="0">
                        <a:spcBef>
                          <a:spcPct val="20000"/>
                        </a:spcBef>
                        <a:spcAft>
                          <a:spcPct val="0"/>
                        </a:spcAft>
                        <a:defRPr sz="1400">
                          <a:solidFill>
                            <a:schemeClr val="tx1"/>
                          </a:solidFill>
                          <a:latin typeface="Arial" charset="0"/>
                          <a:ea typeface="MS PGothic" charset="-128"/>
                        </a:defRPr>
                      </a:lvl7pPr>
                      <a:lvl8pPr marL="3429000" indent="-228600" eaLnBrk="0" fontAlgn="base" hangingPunct="0">
                        <a:spcBef>
                          <a:spcPct val="20000"/>
                        </a:spcBef>
                        <a:spcAft>
                          <a:spcPct val="0"/>
                        </a:spcAft>
                        <a:defRPr sz="1400">
                          <a:solidFill>
                            <a:schemeClr val="tx1"/>
                          </a:solidFill>
                          <a:latin typeface="Arial" charset="0"/>
                          <a:ea typeface="MS PGothic" charset="-128"/>
                        </a:defRPr>
                      </a:lvl8pPr>
                      <a:lvl9pPr marL="3886200" indent="-228600" eaLnBrk="0" fontAlgn="base" hangingPunct="0">
                        <a:spcBef>
                          <a:spcPct val="20000"/>
                        </a:spcBef>
                        <a:spcAft>
                          <a:spcPct val="0"/>
                        </a:spcAft>
                        <a:defRPr sz="1400">
                          <a:solidFill>
                            <a:schemeClr val="tx1"/>
                          </a:solidFill>
                          <a:latin typeface="Arial" charset="0"/>
                          <a:ea typeface="MS PGothic" charset="-128"/>
                        </a:defRPr>
                      </a:lvl9pPr>
                    </a:lstStyle>
                    <a:p>
                      <a:pPr marL="0" marR="0" lvl="0" indent="0" algn="l" defTabSz="914400" rtl="0" eaLnBrk="1" fontAlgn="base" latinLnBrk="0" hangingPunct="1">
                        <a:lnSpc>
                          <a:spcPct val="100000"/>
                        </a:lnSpc>
                        <a:spcBef>
                          <a:spcPct val="0"/>
                        </a:spcBef>
                        <a:spcAft>
                          <a:spcPct val="0"/>
                        </a:spcAft>
                        <a:buClr>
                          <a:srgbClr val="430467"/>
                        </a:buClr>
                        <a:buSzTx/>
                        <a:buFontTx/>
                        <a:buNone/>
                        <a:tabLst/>
                      </a:pPr>
                      <a:r>
                        <a:rPr kumimoji="0" lang="en-US" altLang="en-US" sz="1400" b="1" i="0" u="none" strike="noStrike" cap="none" normalizeH="0" baseline="0">
                          <a:ln>
                            <a:noFill/>
                          </a:ln>
                          <a:solidFill>
                            <a:schemeClr val="tx1"/>
                          </a:solidFill>
                          <a:effectLst/>
                          <a:latin typeface="Arial" charset="0"/>
                          <a:ea typeface="ＭＳ Ｐゴシック" charset="-128"/>
                        </a:rPr>
                        <a:t>250 MB/s</a:t>
                      </a:r>
                      <a:endParaRPr kumimoji="0" lang="en-US" altLang="en-US" sz="1400" b="0" i="0" u="none" strike="noStrike" cap="none" normalizeH="0" baseline="0">
                        <a:ln>
                          <a:noFill/>
                        </a:ln>
                        <a:solidFill>
                          <a:schemeClr val="tx1"/>
                        </a:solidFill>
                        <a:effectLst/>
                        <a:latin typeface="Arial" charset="0"/>
                        <a:ea typeface="ＭＳ Ｐゴシック" charset="-128"/>
                      </a:endParaRPr>
                    </a:p>
                  </a:txBody>
                  <a:tcPr marT="46693" marB="46693" anchor="ctr"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6"/>
                  </a:ext>
                </a:extLst>
              </a:tr>
              <a:tr h="306388">
                <a:tc>
                  <a:txBody>
                    <a:bodyPr/>
                    <a:lstStyle>
                      <a:lvl1pPr>
                        <a:spcBef>
                          <a:spcPct val="20000"/>
                        </a:spcBef>
                        <a:defRPr>
                          <a:solidFill>
                            <a:schemeClr val="tx1"/>
                          </a:solidFill>
                          <a:latin typeface="Arial" charset="0"/>
                          <a:ea typeface="MS PGothic" charset="-128"/>
                        </a:defRPr>
                      </a:lvl1pPr>
                      <a:lvl2pPr marL="742950" indent="-285750">
                        <a:spcBef>
                          <a:spcPct val="20000"/>
                        </a:spcBef>
                        <a:defRPr>
                          <a:solidFill>
                            <a:schemeClr val="tx1"/>
                          </a:solidFill>
                          <a:latin typeface="Arial" charset="0"/>
                          <a:ea typeface="MS PGothic" charset="-128"/>
                        </a:defRPr>
                      </a:lvl2pPr>
                      <a:lvl3pPr marL="1143000" indent="-228600">
                        <a:spcBef>
                          <a:spcPct val="20000"/>
                        </a:spcBef>
                        <a:defRPr sz="1400">
                          <a:solidFill>
                            <a:schemeClr val="tx1"/>
                          </a:solidFill>
                          <a:latin typeface="Arial" charset="0"/>
                          <a:ea typeface="MS PGothic" charset="-128"/>
                        </a:defRPr>
                      </a:lvl3pPr>
                      <a:lvl4pPr marL="1600200" indent="-228600">
                        <a:spcBef>
                          <a:spcPct val="20000"/>
                        </a:spcBef>
                        <a:defRPr sz="1400">
                          <a:solidFill>
                            <a:schemeClr val="tx1"/>
                          </a:solidFill>
                          <a:latin typeface="Arial" charset="0"/>
                          <a:ea typeface="MS PGothic" charset="-128"/>
                        </a:defRPr>
                      </a:lvl4pPr>
                      <a:lvl5pPr marL="2057400" indent="-228600">
                        <a:spcBef>
                          <a:spcPct val="20000"/>
                        </a:spcBef>
                        <a:defRPr sz="1400">
                          <a:solidFill>
                            <a:schemeClr val="tx1"/>
                          </a:solidFill>
                          <a:latin typeface="Arial" charset="0"/>
                          <a:ea typeface="MS PGothic" charset="-128"/>
                        </a:defRPr>
                      </a:lvl5pPr>
                      <a:lvl6pPr marL="2514600" indent="-228600" eaLnBrk="0" fontAlgn="base" hangingPunct="0">
                        <a:spcBef>
                          <a:spcPct val="20000"/>
                        </a:spcBef>
                        <a:spcAft>
                          <a:spcPct val="0"/>
                        </a:spcAft>
                        <a:defRPr sz="1400">
                          <a:solidFill>
                            <a:schemeClr val="tx1"/>
                          </a:solidFill>
                          <a:latin typeface="Arial" charset="0"/>
                          <a:ea typeface="MS PGothic" charset="-128"/>
                        </a:defRPr>
                      </a:lvl6pPr>
                      <a:lvl7pPr marL="2971800" indent="-228600" eaLnBrk="0" fontAlgn="base" hangingPunct="0">
                        <a:spcBef>
                          <a:spcPct val="20000"/>
                        </a:spcBef>
                        <a:spcAft>
                          <a:spcPct val="0"/>
                        </a:spcAft>
                        <a:defRPr sz="1400">
                          <a:solidFill>
                            <a:schemeClr val="tx1"/>
                          </a:solidFill>
                          <a:latin typeface="Arial" charset="0"/>
                          <a:ea typeface="MS PGothic" charset="-128"/>
                        </a:defRPr>
                      </a:lvl7pPr>
                      <a:lvl8pPr marL="3429000" indent="-228600" eaLnBrk="0" fontAlgn="base" hangingPunct="0">
                        <a:spcBef>
                          <a:spcPct val="20000"/>
                        </a:spcBef>
                        <a:spcAft>
                          <a:spcPct val="0"/>
                        </a:spcAft>
                        <a:defRPr sz="1400">
                          <a:solidFill>
                            <a:schemeClr val="tx1"/>
                          </a:solidFill>
                          <a:latin typeface="Arial" charset="0"/>
                          <a:ea typeface="MS PGothic" charset="-128"/>
                        </a:defRPr>
                      </a:lvl8pPr>
                      <a:lvl9pPr marL="3886200" indent="-228600" eaLnBrk="0" fontAlgn="base" hangingPunct="0">
                        <a:spcBef>
                          <a:spcPct val="20000"/>
                        </a:spcBef>
                        <a:spcAft>
                          <a:spcPct val="0"/>
                        </a:spcAft>
                        <a:defRPr sz="1400">
                          <a:solidFill>
                            <a:schemeClr val="tx1"/>
                          </a:solidFill>
                          <a:latin typeface="Arial" charset="0"/>
                          <a:ea typeface="MS PGothic" charset="-128"/>
                        </a:defRPr>
                      </a:lvl9pPr>
                    </a:lstStyle>
                    <a:p>
                      <a:pPr marL="0" marR="0" lvl="0" indent="0" algn="l" defTabSz="914400" rtl="0" eaLnBrk="1" fontAlgn="base" latinLnBrk="0" hangingPunct="1">
                        <a:lnSpc>
                          <a:spcPct val="100000"/>
                        </a:lnSpc>
                        <a:spcBef>
                          <a:spcPct val="0"/>
                        </a:spcBef>
                        <a:spcAft>
                          <a:spcPct val="0"/>
                        </a:spcAft>
                        <a:buClr>
                          <a:srgbClr val="430467"/>
                        </a:buClr>
                        <a:buSzTx/>
                        <a:buFontTx/>
                        <a:buNone/>
                        <a:tabLst/>
                      </a:pPr>
                      <a:r>
                        <a:rPr kumimoji="0" lang="en-US" altLang="en-US" sz="1400" b="0" i="0" u="none" strike="noStrike" cap="none" normalizeH="0" baseline="0">
                          <a:ln>
                            <a:noFill/>
                          </a:ln>
                          <a:solidFill>
                            <a:schemeClr val="tx1"/>
                          </a:solidFill>
                          <a:effectLst/>
                          <a:latin typeface="Arial" charset="0"/>
                          <a:ea typeface="ＭＳ Ｐゴシック" charset="-128"/>
                          <a:hlinkClick r:id="" action="ppaction://noaction"/>
                        </a:rPr>
                        <a:t>PCI Express</a:t>
                      </a:r>
                      <a:r>
                        <a:rPr kumimoji="0" lang="en-US" altLang="en-US" sz="1400" b="0" i="0" u="none" strike="noStrike" cap="none" normalizeH="0" baseline="0">
                          <a:ln>
                            <a:noFill/>
                          </a:ln>
                          <a:solidFill>
                            <a:schemeClr val="tx1"/>
                          </a:solidFill>
                          <a:effectLst/>
                          <a:latin typeface="Arial" charset="0"/>
                          <a:ea typeface="ＭＳ Ｐゴシック" charset="-128"/>
                        </a:rPr>
                        <a:t> (x4 link)</a:t>
                      </a:r>
                      <a:r>
                        <a:rPr kumimoji="0" lang="en-US" altLang="en-US" sz="1400" b="0" i="0" u="none" strike="noStrike" cap="none" normalizeH="0" baseline="30000">
                          <a:ln>
                            <a:noFill/>
                          </a:ln>
                          <a:solidFill>
                            <a:schemeClr val="tx1"/>
                          </a:solidFill>
                          <a:effectLst/>
                          <a:latin typeface="Arial" charset="0"/>
                          <a:ea typeface="ＭＳ Ｐゴシック" charset="-128"/>
                          <a:hlinkClick r:id="" action="ppaction://noaction"/>
                        </a:rPr>
                        <a:t>[6]</a:t>
                      </a:r>
                      <a:endParaRPr kumimoji="0" lang="en-US" altLang="en-US" sz="1400" b="0" i="0" u="none" strike="noStrike" cap="none" normalizeH="0" baseline="0">
                        <a:ln>
                          <a:noFill/>
                        </a:ln>
                        <a:solidFill>
                          <a:schemeClr val="tx1"/>
                        </a:solidFill>
                        <a:effectLst/>
                        <a:latin typeface="Arial" charset="0"/>
                        <a:ea typeface="ＭＳ Ｐゴシック" charset="-128"/>
                      </a:endParaRPr>
                    </a:p>
                  </a:txBody>
                  <a:tcPr marT="46693" marB="46693" anchor="ctr" horzOverflow="overflow">
                    <a:lnL>
                      <a:noFill/>
                    </a:lnL>
                    <a:lnR>
                      <a:noFill/>
                    </a:lnR>
                    <a:lnT>
                      <a:noFill/>
                    </a:lnT>
                    <a:lnB>
                      <a:noFill/>
                    </a:lnB>
                    <a:lnTlToBr>
                      <a:noFill/>
                    </a:lnTlToBr>
                    <a:lnBlToTr>
                      <a:noFill/>
                    </a:lnBlToTr>
                    <a:noFill/>
                  </a:tcPr>
                </a:tc>
                <a:tc>
                  <a:txBody>
                    <a:bodyPr/>
                    <a:lstStyle>
                      <a:lvl1pPr>
                        <a:spcBef>
                          <a:spcPct val="20000"/>
                        </a:spcBef>
                        <a:defRPr>
                          <a:solidFill>
                            <a:schemeClr val="tx1"/>
                          </a:solidFill>
                          <a:latin typeface="Arial" charset="0"/>
                          <a:ea typeface="MS PGothic" charset="-128"/>
                        </a:defRPr>
                      </a:lvl1pPr>
                      <a:lvl2pPr marL="742950" indent="-285750">
                        <a:spcBef>
                          <a:spcPct val="20000"/>
                        </a:spcBef>
                        <a:defRPr>
                          <a:solidFill>
                            <a:schemeClr val="tx1"/>
                          </a:solidFill>
                          <a:latin typeface="Arial" charset="0"/>
                          <a:ea typeface="MS PGothic" charset="-128"/>
                        </a:defRPr>
                      </a:lvl2pPr>
                      <a:lvl3pPr marL="1143000" indent="-228600">
                        <a:spcBef>
                          <a:spcPct val="20000"/>
                        </a:spcBef>
                        <a:defRPr sz="1400">
                          <a:solidFill>
                            <a:schemeClr val="tx1"/>
                          </a:solidFill>
                          <a:latin typeface="Arial" charset="0"/>
                          <a:ea typeface="MS PGothic" charset="-128"/>
                        </a:defRPr>
                      </a:lvl3pPr>
                      <a:lvl4pPr marL="1600200" indent="-228600">
                        <a:spcBef>
                          <a:spcPct val="20000"/>
                        </a:spcBef>
                        <a:defRPr sz="1400">
                          <a:solidFill>
                            <a:schemeClr val="tx1"/>
                          </a:solidFill>
                          <a:latin typeface="Arial" charset="0"/>
                          <a:ea typeface="MS PGothic" charset="-128"/>
                        </a:defRPr>
                      </a:lvl4pPr>
                      <a:lvl5pPr marL="2057400" indent="-228600">
                        <a:spcBef>
                          <a:spcPct val="20000"/>
                        </a:spcBef>
                        <a:defRPr sz="1400">
                          <a:solidFill>
                            <a:schemeClr val="tx1"/>
                          </a:solidFill>
                          <a:latin typeface="Arial" charset="0"/>
                          <a:ea typeface="MS PGothic" charset="-128"/>
                        </a:defRPr>
                      </a:lvl5pPr>
                      <a:lvl6pPr marL="2514600" indent="-228600" eaLnBrk="0" fontAlgn="base" hangingPunct="0">
                        <a:spcBef>
                          <a:spcPct val="20000"/>
                        </a:spcBef>
                        <a:spcAft>
                          <a:spcPct val="0"/>
                        </a:spcAft>
                        <a:defRPr sz="1400">
                          <a:solidFill>
                            <a:schemeClr val="tx1"/>
                          </a:solidFill>
                          <a:latin typeface="Arial" charset="0"/>
                          <a:ea typeface="MS PGothic" charset="-128"/>
                        </a:defRPr>
                      </a:lvl6pPr>
                      <a:lvl7pPr marL="2971800" indent="-228600" eaLnBrk="0" fontAlgn="base" hangingPunct="0">
                        <a:spcBef>
                          <a:spcPct val="20000"/>
                        </a:spcBef>
                        <a:spcAft>
                          <a:spcPct val="0"/>
                        </a:spcAft>
                        <a:defRPr sz="1400">
                          <a:solidFill>
                            <a:schemeClr val="tx1"/>
                          </a:solidFill>
                          <a:latin typeface="Arial" charset="0"/>
                          <a:ea typeface="MS PGothic" charset="-128"/>
                        </a:defRPr>
                      </a:lvl7pPr>
                      <a:lvl8pPr marL="3429000" indent="-228600" eaLnBrk="0" fontAlgn="base" hangingPunct="0">
                        <a:spcBef>
                          <a:spcPct val="20000"/>
                        </a:spcBef>
                        <a:spcAft>
                          <a:spcPct val="0"/>
                        </a:spcAft>
                        <a:defRPr sz="1400">
                          <a:solidFill>
                            <a:schemeClr val="tx1"/>
                          </a:solidFill>
                          <a:latin typeface="Arial" charset="0"/>
                          <a:ea typeface="MS PGothic" charset="-128"/>
                        </a:defRPr>
                      </a:lvl8pPr>
                      <a:lvl9pPr marL="3886200" indent="-228600" eaLnBrk="0" fontAlgn="base" hangingPunct="0">
                        <a:spcBef>
                          <a:spcPct val="20000"/>
                        </a:spcBef>
                        <a:spcAft>
                          <a:spcPct val="0"/>
                        </a:spcAft>
                        <a:defRPr sz="1400">
                          <a:solidFill>
                            <a:schemeClr val="tx1"/>
                          </a:solidFill>
                          <a:latin typeface="Arial" charset="0"/>
                          <a:ea typeface="MS PGothic" charset="-128"/>
                        </a:defRPr>
                      </a:lvl9pPr>
                    </a:lstStyle>
                    <a:p>
                      <a:pPr marL="0" marR="0" lvl="0" indent="0" algn="l" defTabSz="914400" rtl="0" eaLnBrk="1" fontAlgn="base" latinLnBrk="0" hangingPunct="1">
                        <a:lnSpc>
                          <a:spcPct val="100000"/>
                        </a:lnSpc>
                        <a:spcBef>
                          <a:spcPct val="0"/>
                        </a:spcBef>
                        <a:spcAft>
                          <a:spcPct val="0"/>
                        </a:spcAft>
                        <a:buClr>
                          <a:srgbClr val="430467"/>
                        </a:buClr>
                        <a:buSzTx/>
                        <a:buFontTx/>
                        <a:buNone/>
                        <a:tabLst/>
                      </a:pPr>
                      <a:r>
                        <a:rPr kumimoji="0" lang="en-US" altLang="en-US" sz="1400" b="0" i="0" u="none" strike="noStrike" cap="none" normalizeH="0" baseline="0">
                          <a:ln>
                            <a:noFill/>
                          </a:ln>
                          <a:solidFill>
                            <a:schemeClr val="tx1"/>
                          </a:solidFill>
                          <a:effectLst/>
                          <a:latin typeface="Arial" charset="0"/>
                          <a:ea typeface="ＭＳ Ｐゴシック" charset="-128"/>
                        </a:rPr>
                        <a:t>10 Gbit/s</a:t>
                      </a:r>
                    </a:p>
                  </a:txBody>
                  <a:tcPr marT="46693" marB="46693" anchor="ctr" horzOverflow="overflow">
                    <a:lnL>
                      <a:noFill/>
                    </a:lnL>
                    <a:lnR>
                      <a:noFill/>
                    </a:lnR>
                    <a:lnT>
                      <a:noFill/>
                    </a:lnT>
                    <a:lnB>
                      <a:noFill/>
                    </a:lnB>
                    <a:lnTlToBr>
                      <a:noFill/>
                    </a:lnTlToBr>
                    <a:lnBlToTr>
                      <a:noFill/>
                    </a:lnBlToTr>
                    <a:noFill/>
                  </a:tcPr>
                </a:tc>
                <a:tc>
                  <a:txBody>
                    <a:bodyPr/>
                    <a:lstStyle>
                      <a:lvl1pPr>
                        <a:spcBef>
                          <a:spcPct val="20000"/>
                        </a:spcBef>
                        <a:defRPr>
                          <a:solidFill>
                            <a:schemeClr val="tx1"/>
                          </a:solidFill>
                          <a:latin typeface="Arial" charset="0"/>
                          <a:ea typeface="MS PGothic" charset="-128"/>
                        </a:defRPr>
                      </a:lvl1pPr>
                      <a:lvl2pPr marL="742950" indent="-285750">
                        <a:spcBef>
                          <a:spcPct val="20000"/>
                        </a:spcBef>
                        <a:defRPr>
                          <a:solidFill>
                            <a:schemeClr val="tx1"/>
                          </a:solidFill>
                          <a:latin typeface="Arial" charset="0"/>
                          <a:ea typeface="MS PGothic" charset="-128"/>
                        </a:defRPr>
                      </a:lvl2pPr>
                      <a:lvl3pPr marL="1143000" indent="-228600">
                        <a:spcBef>
                          <a:spcPct val="20000"/>
                        </a:spcBef>
                        <a:defRPr sz="1400">
                          <a:solidFill>
                            <a:schemeClr val="tx1"/>
                          </a:solidFill>
                          <a:latin typeface="Arial" charset="0"/>
                          <a:ea typeface="MS PGothic" charset="-128"/>
                        </a:defRPr>
                      </a:lvl3pPr>
                      <a:lvl4pPr marL="1600200" indent="-228600">
                        <a:spcBef>
                          <a:spcPct val="20000"/>
                        </a:spcBef>
                        <a:defRPr sz="1400">
                          <a:solidFill>
                            <a:schemeClr val="tx1"/>
                          </a:solidFill>
                          <a:latin typeface="Arial" charset="0"/>
                          <a:ea typeface="MS PGothic" charset="-128"/>
                        </a:defRPr>
                      </a:lvl4pPr>
                      <a:lvl5pPr marL="2057400" indent="-228600">
                        <a:spcBef>
                          <a:spcPct val="20000"/>
                        </a:spcBef>
                        <a:defRPr sz="1400">
                          <a:solidFill>
                            <a:schemeClr val="tx1"/>
                          </a:solidFill>
                          <a:latin typeface="Arial" charset="0"/>
                          <a:ea typeface="MS PGothic" charset="-128"/>
                        </a:defRPr>
                      </a:lvl5pPr>
                      <a:lvl6pPr marL="2514600" indent="-228600" eaLnBrk="0" fontAlgn="base" hangingPunct="0">
                        <a:spcBef>
                          <a:spcPct val="20000"/>
                        </a:spcBef>
                        <a:spcAft>
                          <a:spcPct val="0"/>
                        </a:spcAft>
                        <a:defRPr sz="1400">
                          <a:solidFill>
                            <a:schemeClr val="tx1"/>
                          </a:solidFill>
                          <a:latin typeface="Arial" charset="0"/>
                          <a:ea typeface="MS PGothic" charset="-128"/>
                        </a:defRPr>
                      </a:lvl6pPr>
                      <a:lvl7pPr marL="2971800" indent="-228600" eaLnBrk="0" fontAlgn="base" hangingPunct="0">
                        <a:spcBef>
                          <a:spcPct val="20000"/>
                        </a:spcBef>
                        <a:spcAft>
                          <a:spcPct val="0"/>
                        </a:spcAft>
                        <a:defRPr sz="1400">
                          <a:solidFill>
                            <a:schemeClr val="tx1"/>
                          </a:solidFill>
                          <a:latin typeface="Arial" charset="0"/>
                          <a:ea typeface="MS PGothic" charset="-128"/>
                        </a:defRPr>
                      </a:lvl7pPr>
                      <a:lvl8pPr marL="3429000" indent="-228600" eaLnBrk="0" fontAlgn="base" hangingPunct="0">
                        <a:spcBef>
                          <a:spcPct val="20000"/>
                        </a:spcBef>
                        <a:spcAft>
                          <a:spcPct val="0"/>
                        </a:spcAft>
                        <a:defRPr sz="1400">
                          <a:solidFill>
                            <a:schemeClr val="tx1"/>
                          </a:solidFill>
                          <a:latin typeface="Arial" charset="0"/>
                          <a:ea typeface="MS PGothic" charset="-128"/>
                        </a:defRPr>
                      </a:lvl8pPr>
                      <a:lvl9pPr marL="3886200" indent="-228600" eaLnBrk="0" fontAlgn="base" hangingPunct="0">
                        <a:spcBef>
                          <a:spcPct val="20000"/>
                        </a:spcBef>
                        <a:spcAft>
                          <a:spcPct val="0"/>
                        </a:spcAft>
                        <a:defRPr sz="1400">
                          <a:solidFill>
                            <a:schemeClr val="tx1"/>
                          </a:solidFill>
                          <a:latin typeface="Arial" charset="0"/>
                          <a:ea typeface="MS PGothic" charset="-128"/>
                        </a:defRPr>
                      </a:lvl9pPr>
                    </a:lstStyle>
                    <a:p>
                      <a:pPr marL="0" marR="0" lvl="0" indent="0" algn="l" defTabSz="914400" rtl="0" eaLnBrk="1" fontAlgn="base" latinLnBrk="0" hangingPunct="1">
                        <a:lnSpc>
                          <a:spcPct val="100000"/>
                        </a:lnSpc>
                        <a:spcBef>
                          <a:spcPct val="0"/>
                        </a:spcBef>
                        <a:spcAft>
                          <a:spcPct val="0"/>
                        </a:spcAft>
                        <a:buClr>
                          <a:srgbClr val="430467"/>
                        </a:buClr>
                        <a:buSzTx/>
                        <a:buFontTx/>
                        <a:buNone/>
                        <a:tabLst/>
                      </a:pPr>
                      <a:r>
                        <a:rPr kumimoji="0" lang="en-US" altLang="en-US" sz="1400" b="1" i="0" u="none" strike="noStrike" cap="none" normalizeH="0" baseline="0">
                          <a:ln>
                            <a:noFill/>
                          </a:ln>
                          <a:solidFill>
                            <a:schemeClr val="tx1"/>
                          </a:solidFill>
                          <a:effectLst/>
                          <a:latin typeface="Arial" charset="0"/>
                          <a:ea typeface="ＭＳ Ｐゴシック" charset="-128"/>
                        </a:rPr>
                        <a:t>1 GB/s</a:t>
                      </a:r>
                      <a:endParaRPr kumimoji="0" lang="en-US" altLang="en-US" sz="1400" b="0" i="0" u="none" strike="noStrike" cap="none" normalizeH="0" baseline="0">
                        <a:ln>
                          <a:noFill/>
                        </a:ln>
                        <a:solidFill>
                          <a:schemeClr val="tx1"/>
                        </a:solidFill>
                        <a:effectLst/>
                        <a:latin typeface="Arial" charset="0"/>
                        <a:ea typeface="ＭＳ Ｐゴシック" charset="-128"/>
                      </a:endParaRPr>
                    </a:p>
                  </a:txBody>
                  <a:tcPr marT="46693" marB="46693" anchor="ctr"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7"/>
                  </a:ext>
                </a:extLst>
              </a:tr>
              <a:tr h="306388">
                <a:tc>
                  <a:txBody>
                    <a:bodyPr/>
                    <a:lstStyle>
                      <a:lvl1pPr>
                        <a:spcBef>
                          <a:spcPct val="20000"/>
                        </a:spcBef>
                        <a:defRPr>
                          <a:solidFill>
                            <a:schemeClr val="tx1"/>
                          </a:solidFill>
                          <a:latin typeface="Arial" charset="0"/>
                          <a:ea typeface="MS PGothic" charset="-128"/>
                        </a:defRPr>
                      </a:lvl1pPr>
                      <a:lvl2pPr marL="742950" indent="-285750">
                        <a:spcBef>
                          <a:spcPct val="20000"/>
                        </a:spcBef>
                        <a:defRPr>
                          <a:solidFill>
                            <a:schemeClr val="tx1"/>
                          </a:solidFill>
                          <a:latin typeface="Arial" charset="0"/>
                          <a:ea typeface="MS PGothic" charset="-128"/>
                        </a:defRPr>
                      </a:lvl2pPr>
                      <a:lvl3pPr marL="1143000" indent="-228600">
                        <a:spcBef>
                          <a:spcPct val="20000"/>
                        </a:spcBef>
                        <a:defRPr sz="1400">
                          <a:solidFill>
                            <a:schemeClr val="tx1"/>
                          </a:solidFill>
                          <a:latin typeface="Arial" charset="0"/>
                          <a:ea typeface="MS PGothic" charset="-128"/>
                        </a:defRPr>
                      </a:lvl3pPr>
                      <a:lvl4pPr marL="1600200" indent="-228600">
                        <a:spcBef>
                          <a:spcPct val="20000"/>
                        </a:spcBef>
                        <a:defRPr sz="1400">
                          <a:solidFill>
                            <a:schemeClr val="tx1"/>
                          </a:solidFill>
                          <a:latin typeface="Arial" charset="0"/>
                          <a:ea typeface="MS PGothic" charset="-128"/>
                        </a:defRPr>
                      </a:lvl4pPr>
                      <a:lvl5pPr marL="2057400" indent="-228600">
                        <a:spcBef>
                          <a:spcPct val="20000"/>
                        </a:spcBef>
                        <a:defRPr sz="1400">
                          <a:solidFill>
                            <a:schemeClr val="tx1"/>
                          </a:solidFill>
                          <a:latin typeface="Arial" charset="0"/>
                          <a:ea typeface="MS PGothic" charset="-128"/>
                        </a:defRPr>
                      </a:lvl5pPr>
                      <a:lvl6pPr marL="2514600" indent="-228600" eaLnBrk="0" fontAlgn="base" hangingPunct="0">
                        <a:spcBef>
                          <a:spcPct val="20000"/>
                        </a:spcBef>
                        <a:spcAft>
                          <a:spcPct val="0"/>
                        </a:spcAft>
                        <a:defRPr sz="1400">
                          <a:solidFill>
                            <a:schemeClr val="tx1"/>
                          </a:solidFill>
                          <a:latin typeface="Arial" charset="0"/>
                          <a:ea typeface="MS PGothic" charset="-128"/>
                        </a:defRPr>
                      </a:lvl6pPr>
                      <a:lvl7pPr marL="2971800" indent="-228600" eaLnBrk="0" fontAlgn="base" hangingPunct="0">
                        <a:spcBef>
                          <a:spcPct val="20000"/>
                        </a:spcBef>
                        <a:spcAft>
                          <a:spcPct val="0"/>
                        </a:spcAft>
                        <a:defRPr sz="1400">
                          <a:solidFill>
                            <a:schemeClr val="tx1"/>
                          </a:solidFill>
                          <a:latin typeface="Arial" charset="0"/>
                          <a:ea typeface="MS PGothic" charset="-128"/>
                        </a:defRPr>
                      </a:lvl7pPr>
                      <a:lvl8pPr marL="3429000" indent="-228600" eaLnBrk="0" fontAlgn="base" hangingPunct="0">
                        <a:spcBef>
                          <a:spcPct val="20000"/>
                        </a:spcBef>
                        <a:spcAft>
                          <a:spcPct val="0"/>
                        </a:spcAft>
                        <a:defRPr sz="1400">
                          <a:solidFill>
                            <a:schemeClr val="tx1"/>
                          </a:solidFill>
                          <a:latin typeface="Arial" charset="0"/>
                          <a:ea typeface="MS PGothic" charset="-128"/>
                        </a:defRPr>
                      </a:lvl8pPr>
                      <a:lvl9pPr marL="3886200" indent="-228600" eaLnBrk="0" fontAlgn="base" hangingPunct="0">
                        <a:spcBef>
                          <a:spcPct val="20000"/>
                        </a:spcBef>
                        <a:spcAft>
                          <a:spcPct val="0"/>
                        </a:spcAft>
                        <a:defRPr sz="1400">
                          <a:solidFill>
                            <a:schemeClr val="tx1"/>
                          </a:solidFill>
                          <a:latin typeface="Arial" charset="0"/>
                          <a:ea typeface="MS PGothic" charset="-128"/>
                        </a:defRPr>
                      </a:lvl9pPr>
                    </a:lstStyle>
                    <a:p>
                      <a:pPr marL="0" marR="0" lvl="0" indent="0" algn="l" defTabSz="914400" rtl="0" eaLnBrk="1" fontAlgn="base" latinLnBrk="0" hangingPunct="1">
                        <a:lnSpc>
                          <a:spcPct val="100000"/>
                        </a:lnSpc>
                        <a:spcBef>
                          <a:spcPct val="0"/>
                        </a:spcBef>
                        <a:spcAft>
                          <a:spcPct val="0"/>
                        </a:spcAft>
                        <a:buClr>
                          <a:srgbClr val="430467"/>
                        </a:buClr>
                        <a:buSzTx/>
                        <a:buFontTx/>
                        <a:buNone/>
                        <a:tabLst/>
                      </a:pPr>
                      <a:r>
                        <a:rPr kumimoji="0" lang="en-US" altLang="en-US" sz="1400" b="0" i="0" u="none" strike="noStrike" cap="none" normalizeH="0" baseline="0">
                          <a:ln>
                            <a:noFill/>
                          </a:ln>
                          <a:solidFill>
                            <a:schemeClr val="tx1"/>
                          </a:solidFill>
                          <a:effectLst/>
                          <a:latin typeface="Arial" charset="0"/>
                          <a:ea typeface="ＭＳ Ｐゴシック" charset="-128"/>
                          <a:hlinkClick r:id="" action="ppaction://noaction"/>
                        </a:rPr>
                        <a:t>PCI Express</a:t>
                      </a:r>
                      <a:r>
                        <a:rPr kumimoji="0" lang="en-US" altLang="en-US" sz="1400" b="0" i="0" u="none" strike="noStrike" cap="none" normalizeH="0" baseline="0">
                          <a:ln>
                            <a:noFill/>
                          </a:ln>
                          <a:solidFill>
                            <a:schemeClr val="tx1"/>
                          </a:solidFill>
                          <a:effectLst/>
                          <a:latin typeface="Arial" charset="0"/>
                          <a:ea typeface="ＭＳ Ｐゴシック" charset="-128"/>
                        </a:rPr>
                        <a:t> (x8 link)</a:t>
                      </a:r>
                      <a:r>
                        <a:rPr kumimoji="0" lang="en-US" altLang="en-US" sz="1400" b="0" i="0" u="none" strike="noStrike" cap="none" normalizeH="0" baseline="30000">
                          <a:ln>
                            <a:noFill/>
                          </a:ln>
                          <a:solidFill>
                            <a:schemeClr val="tx1"/>
                          </a:solidFill>
                          <a:effectLst/>
                          <a:latin typeface="Arial" charset="0"/>
                          <a:ea typeface="ＭＳ Ｐゴシック" charset="-128"/>
                          <a:hlinkClick r:id="" action="ppaction://noaction"/>
                        </a:rPr>
                        <a:t>[6]</a:t>
                      </a:r>
                      <a:endParaRPr kumimoji="0" lang="en-US" altLang="en-US" sz="1400" b="0" i="0" u="none" strike="noStrike" cap="none" normalizeH="0" baseline="0">
                        <a:ln>
                          <a:noFill/>
                        </a:ln>
                        <a:solidFill>
                          <a:schemeClr val="tx1"/>
                        </a:solidFill>
                        <a:effectLst/>
                        <a:latin typeface="Arial" charset="0"/>
                        <a:ea typeface="ＭＳ Ｐゴシック" charset="-128"/>
                      </a:endParaRPr>
                    </a:p>
                  </a:txBody>
                  <a:tcPr marT="46693" marB="46693" anchor="ctr" horzOverflow="overflow">
                    <a:lnL>
                      <a:noFill/>
                    </a:lnL>
                    <a:lnR>
                      <a:noFill/>
                    </a:lnR>
                    <a:lnT>
                      <a:noFill/>
                    </a:lnT>
                    <a:lnB>
                      <a:noFill/>
                    </a:lnB>
                    <a:lnTlToBr>
                      <a:noFill/>
                    </a:lnTlToBr>
                    <a:lnBlToTr>
                      <a:noFill/>
                    </a:lnBlToTr>
                    <a:noFill/>
                  </a:tcPr>
                </a:tc>
                <a:tc>
                  <a:txBody>
                    <a:bodyPr/>
                    <a:lstStyle>
                      <a:lvl1pPr>
                        <a:spcBef>
                          <a:spcPct val="20000"/>
                        </a:spcBef>
                        <a:defRPr>
                          <a:solidFill>
                            <a:schemeClr val="tx1"/>
                          </a:solidFill>
                          <a:latin typeface="Arial" charset="0"/>
                          <a:ea typeface="MS PGothic" charset="-128"/>
                        </a:defRPr>
                      </a:lvl1pPr>
                      <a:lvl2pPr marL="742950" indent="-285750">
                        <a:spcBef>
                          <a:spcPct val="20000"/>
                        </a:spcBef>
                        <a:defRPr>
                          <a:solidFill>
                            <a:schemeClr val="tx1"/>
                          </a:solidFill>
                          <a:latin typeface="Arial" charset="0"/>
                          <a:ea typeface="MS PGothic" charset="-128"/>
                        </a:defRPr>
                      </a:lvl2pPr>
                      <a:lvl3pPr marL="1143000" indent="-228600">
                        <a:spcBef>
                          <a:spcPct val="20000"/>
                        </a:spcBef>
                        <a:defRPr sz="1400">
                          <a:solidFill>
                            <a:schemeClr val="tx1"/>
                          </a:solidFill>
                          <a:latin typeface="Arial" charset="0"/>
                          <a:ea typeface="MS PGothic" charset="-128"/>
                        </a:defRPr>
                      </a:lvl3pPr>
                      <a:lvl4pPr marL="1600200" indent="-228600">
                        <a:spcBef>
                          <a:spcPct val="20000"/>
                        </a:spcBef>
                        <a:defRPr sz="1400">
                          <a:solidFill>
                            <a:schemeClr val="tx1"/>
                          </a:solidFill>
                          <a:latin typeface="Arial" charset="0"/>
                          <a:ea typeface="MS PGothic" charset="-128"/>
                        </a:defRPr>
                      </a:lvl4pPr>
                      <a:lvl5pPr marL="2057400" indent="-228600">
                        <a:spcBef>
                          <a:spcPct val="20000"/>
                        </a:spcBef>
                        <a:defRPr sz="1400">
                          <a:solidFill>
                            <a:schemeClr val="tx1"/>
                          </a:solidFill>
                          <a:latin typeface="Arial" charset="0"/>
                          <a:ea typeface="MS PGothic" charset="-128"/>
                        </a:defRPr>
                      </a:lvl5pPr>
                      <a:lvl6pPr marL="2514600" indent="-228600" eaLnBrk="0" fontAlgn="base" hangingPunct="0">
                        <a:spcBef>
                          <a:spcPct val="20000"/>
                        </a:spcBef>
                        <a:spcAft>
                          <a:spcPct val="0"/>
                        </a:spcAft>
                        <a:defRPr sz="1400">
                          <a:solidFill>
                            <a:schemeClr val="tx1"/>
                          </a:solidFill>
                          <a:latin typeface="Arial" charset="0"/>
                          <a:ea typeface="MS PGothic" charset="-128"/>
                        </a:defRPr>
                      </a:lvl6pPr>
                      <a:lvl7pPr marL="2971800" indent="-228600" eaLnBrk="0" fontAlgn="base" hangingPunct="0">
                        <a:spcBef>
                          <a:spcPct val="20000"/>
                        </a:spcBef>
                        <a:spcAft>
                          <a:spcPct val="0"/>
                        </a:spcAft>
                        <a:defRPr sz="1400">
                          <a:solidFill>
                            <a:schemeClr val="tx1"/>
                          </a:solidFill>
                          <a:latin typeface="Arial" charset="0"/>
                          <a:ea typeface="MS PGothic" charset="-128"/>
                        </a:defRPr>
                      </a:lvl7pPr>
                      <a:lvl8pPr marL="3429000" indent="-228600" eaLnBrk="0" fontAlgn="base" hangingPunct="0">
                        <a:spcBef>
                          <a:spcPct val="20000"/>
                        </a:spcBef>
                        <a:spcAft>
                          <a:spcPct val="0"/>
                        </a:spcAft>
                        <a:defRPr sz="1400">
                          <a:solidFill>
                            <a:schemeClr val="tx1"/>
                          </a:solidFill>
                          <a:latin typeface="Arial" charset="0"/>
                          <a:ea typeface="MS PGothic" charset="-128"/>
                        </a:defRPr>
                      </a:lvl8pPr>
                      <a:lvl9pPr marL="3886200" indent="-228600" eaLnBrk="0" fontAlgn="base" hangingPunct="0">
                        <a:spcBef>
                          <a:spcPct val="20000"/>
                        </a:spcBef>
                        <a:spcAft>
                          <a:spcPct val="0"/>
                        </a:spcAft>
                        <a:defRPr sz="1400">
                          <a:solidFill>
                            <a:schemeClr val="tx1"/>
                          </a:solidFill>
                          <a:latin typeface="Arial" charset="0"/>
                          <a:ea typeface="MS PGothic" charset="-128"/>
                        </a:defRPr>
                      </a:lvl9pPr>
                    </a:lstStyle>
                    <a:p>
                      <a:pPr marL="0" marR="0" lvl="0" indent="0" algn="l" defTabSz="914400" rtl="0" eaLnBrk="1" fontAlgn="base" latinLnBrk="0" hangingPunct="1">
                        <a:lnSpc>
                          <a:spcPct val="100000"/>
                        </a:lnSpc>
                        <a:spcBef>
                          <a:spcPct val="0"/>
                        </a:spcBef>
                        <a:spcAft>
                          <a:spcPct val="0"/>
                        </a:spcAft>
                        <a:buClr>
                          <a:srgbClr val="430467"/>
                        </a:buClr>
                        <a:buSzTx/>
                        <a:buFontTx/>
                        <a:buNone/>
                        <a:tabLst/>
                      </a:pPr>
                      <a:r>
                        <a:rPr kumimoji="0" lang="en-US" altLang="en-US" sz="1400" b="0" i="0" u="none" strike="noStrike" cap="none" normalizeH="0" baseline="0">
                          <a:ln>
                            <a:noFill/>
                          </a:ln>
                          <a:solidFill>
                            <a:schemeClr val="tx1"/>
                          </a:solidFill>
                          <a:effectLst/>
                          <a:latin typeface="Arial" charset="0"/>
                          <a:ea typeface="ＭＳ Ｐゴシック" charset="-128"/>
                        </a:rPr>
                        <a:t>20 Gbit/s</a:t>
                      </a:r>
                    </a:p>
                  </a:txBody>
                  <a:tcPr marT="46693" marB="46693" anchor="ctr" horzOverflow="overflow">
                    <a:lnL>
                      <a:noFill/>
                    </a:lnL>
                    <a:lnR>
                      <a:noFill/>
                    </a:lnR>
                    <a:lnT>
                      <a:noFill/>
                    </a:lnT>
                    <a:lnB>
                      <a:noFill/>
                    </a:lnB>
                    <a:lnTlToBr>
                      <a:noFill/>
                    </a:lnTlToBr>
                    <a:lnBlToTr>
                      <a:noFill/>
                    </a:lnBlToTr>
                    <a:noFill/>
                  </a:tcPr>
                </a:tc>
                <a:tc>
                  <a:txBody>
                    <a:bodyPr/>
                    <a:lstStyle>
                      <a:lvl1pPr>
                        <a:spcBef>
                          <a:spcPct val="20000"/>
                        </a:spcBef>
                        <a:defRPr>
                          <a:solidFill>
                            <a:schemeClr val="tx1"/>
                          </a:solidFill>
                          <a:latin typeface="Arial" charset="0"/>
                          <a:ea typeface="MS PGothic" charset="-128"/>
                        </a:defRPr>
                      </a:lvl1pPr>
                      <a:lvl2pPr marL="742950" indent="-285750">
                        <a:spcBef>
                          <a:spcPct val="20000"/>
                        </a:spcBef>
                        <a:defRPr>
                          <a:solidFill>
                            <a:schemeClr val="tx1"/>
                          </a:solidFill>
                          <a:latin typeface="Arial" charset="0"/>
                          <a:ea typeface="MS PGothic" charset="-128"/>
                        </a:defRPr>
                      </a:lvl2pPr>
                      <a:lvl3pPr marL="1143000" indent="-228600">
                        <a:spcBef>
                          <a:spcPct val="20000"/>
                        </a:spcBef>
                        <a:defRPr sz="1400">
                          <a:solidFill>
                            <a:schemeClr val="tx1"/>
                          </a:solidFill>
                          <a:latin typeface="Arial" charset="0"/>
                          <a:ea typeface="MS PGothic" charset="-128"/>
                        </a:defRPr>
                      </a:lvl3pPr>
                      <a:lvl4pPr marL="1600200" indent="-228600">
                        <a:spcBef>
                          <a:spcPct val="20000"/>
                        </a:spcBef>
                        <a:defRPr sz="1400">
                          <a:solidFill>
                            <a:schemeClr val="tx1"/>
                          </a:solidFill>
                          <a:latin typeface="Arial" charset="0"/>
                          <a:ea typeface="MS PGothic" charset="-128"/>
                        </a:defRPr>
                      </a:lvl4pPr>
                      <a:lvl5pPr marL="2057400" indent="-228600">
                        <a:spcBef>
                          <a:spcPct val="20000"/>
                        </a:spcBef>
                        <a:defRPr sz="1400">
                          <a:solidFill>
                            <a:schemeClr val="tx1"/>
                          </a:solidFill>
                          <a:latin typeface="Arial" charset="0"/>
                          <a:ea typeface="MS PGothic" charset="-128"/>
                        </a:defRPr>
                      </a:lvl5pPr>
                      <a:lvl6pPr marL="2514600" indent="-228600" eaLnBrk="0" fontAlgn="base" hangingPunct="0">
                        <a:spcBef>
                          <a:spcPct val="20000"/>
                        </a:spcBef>
                        <a:spcAft>
                          <a:spcPct val="0"/>
                        </a:spcAft>
                        <a:defRPr sz="1400">
                          <a:solidFill>
                            <a:schemeClr val="tx1"/>
                          </a:solidFill>
                          <a:latin typeface="Arial" charset="0"/>
                          <a:ea typeface="MS PGothic" charset="-128"/>
                        </a:defRPr>
                      </a:lvl6pPr>
                      <a:lvl7pPr marL="2971800" indent="-228600" eaLnBrk="0" fontAlgn="base" hangingPunct="0">
                        <a:spcBef>
                          <a:spcPct val="20000"/>
                        </a:spcBef>
                        <a:spcAft>
                          <a:spcPct val="0"/>
                        </a:spcAft>
                        <a:defRPr sz="1400">
                          <a:solidFill>
                            <a:schemeClr val="tx1"/>
                          </a:solidFill>
                          <a:latin typeface="Arial" charset="0"/>
                          <a:ea typeface="MS PGothic" charset="-128"/>
                        </a:defRPr>
                      </a:lvl7pPr>
                      <a:lvl8pPr marL="3429000" indent="-228600" eaLnBrk="0" fontAlgn="base" hangingPunct="0">
                        <a:spcBef>
                          <a:spcPct val="20000"/>
                        </a:spcBef>
                        <a:spcAft>
                          <a:spcPct val="0"/>
                        </a:spcAft>
                        <a:defRPr sz="1400">
                          <a:solidFill>
                            <a:schemeClr val="tx1"/>
                          </a:solidFill>
                          <a:latin typeface="Arial" charset="0"/>
                          <a:ea typeface="MS PGothic" charset="-128"/>
                        </a:defRPr>
                      </a:lvl8pPr>
                      <a:lvl9pPr marL="3886200" indent="-228600" eaLnBrk="0" fontAlgn="base" hangingPunct="0">
                        <a:spcBef>
                          <a:spcPct val="20000"/>
                        </a:spcBef>
                        <a:spcAft>
                          <a:spcPct val="0"/>
                        </a:spcAft>
                        <a:defRPr sz="1400">
                          <a:solidFill>
                            <a:schemeClr val="tx1"/>
                          </a:solidFill>
                          <a:latin typeface="Arial" charset="0"/>
                          <a:ea typeface="MS PGothic" charset="-128"/>
                        </a:defRPr>
                      </a:lvl9pPr>
                    </a:lstStyle>
                    <a:p>
                      <a:pPr marL="0" marR="0" lvl="0" indent="0" algn="l" defTabSz="914400" rtl="0" eaLnBrk="1" fontAlgn="base" latinLnBrk="0" hangingPunct="1">
                        <a:lnSpc>
                          <a:spcPct val="100000"/>
                        </a:lnSpc>
                        <a:spcBef>
                          <a:spcPct val="0"/>
                        </a:spcBef>
                        <a:spcAft>
                          <a:spcPct val="0"/>
                        </a:spcAft>
                        <a:buClr>
                          <a:srgbClr val="430467"/>
                        </a:buClr>
                        <a:buSzTx/>
                        <a:buFontTx/>
                        <a:buNone/>
                        <a:tabLst/>
                      </a:pPr>
                      <a:r>
                        <a:rPr kumimoji="0" lang="en-US" altLang="en-US" sz="1400" b="1" i="0" u="none" strike="noStrike" cap="none" normalizeH="0" baseline="0">
                          <a:ln>
                            <a:noFill/>
                          </a:ln>
                          <a:solidFill>
                            <a:schemeClr val="tx1"/>
                          </a:solidFill>
                          <a:effectLst/>
                          <a:latin typeface="Arial" charset="0"/>
                          <a:ea typeface="ＭＳ Ｐゴシック" charset="-128"/>
                        </a:rPr>
                        <a:t>2 GB/s</a:t>
                      </a:r>
                      <a:endParaRPr kumimoji="0" lang="en-US" altLang="en-US" sz="1400" b="0" i="0" u="none" strike="noStrike" cap="none" normalizeH="0" baseline="0">
                        <a:ln>
                          <a:noFill/>
                        </a:ln>
                        <a:solidFill>
                          <a:schemeClr val="tx1"/>
                        </a:solidFill>
                        <a:effectLst/>
                        <a:latin typeface="Arial" charset="0"/>
                        <a:ea typeface="ＭＳ Ｐゴシック" charset="-128"/>
                      </a:endParaRPr>
                    </a:p>
                  </a:txBody>
                  <a:tcPr marT="46693" marB="46693" anchor="ctr"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8"/>
                  </a:ext>
                </a:extLst>
              </a:tr>
              <a:tr h="509588">
                <a:tc>
                  <a:txBody>
                    <a:bodyPr/>
                    <a:lstStyle>
                      <a:lvl1pPr>
                        <a:spcBef>
                          <a:spcPct val="20000"/>
                        </a:spcBef>
                        <a:defRPr>
                          <a:solidFill>
                            <a:schemeClr val="tx1"/>
                          </a:solidFill>
                          <a:latin typeface="Arial" charset="0"/>
                          <a:ea typeface="MS PGothic" charset="-128"/>
                        </a:defRPr>
                      </a:lvl1pPr>
                      <a:lvl2pPr marL="742950" indent="-285750">
                        <a:spcBef>
                          <a:spcPct val="20000"/>
                        </a:spcBef>
                        <a:defRPr>
                          <a:solidFill>
                            <a:schemeClr val="tx1"/>
                          </a:solidFill>
                          <a:latin typeface="Arial" charset="0"/>
                          <a:ea typeface="MS PGothic" charset="-128"/>
                        </a:defRPr>
                      </a:lvl2pPr>
                      <a:lvl3pPr marL="1143000" indent="-228600">
                        <a:spcBef>
                          <a:spcPct val="20000"/>
                        </a:spcBef>
                        <a:defRPr sz="1400">
                          <a:solidFill>
                            <a:schemeClr val="tx1"/>
                          </a:solidFill>
                          <a:latin typeface="Arial" charset="0"/>
                          <a:ea typeface="MS PGothic" charset="-128"/>
                        </a:defRPr>
                      </a:lvl3pPr>
                      <a:lvl4pPr marL="1600200" indent="-228600">
                        <a:spcBef>
                          <a:spcPct val="20000"/>
                        </a:spcBef>
                        <a:defRPr sz="1400">
                          <a:solidFill>
                            <a:schemeClr val="tx1"/>
                          </a:solidFill>
                          <a:latin typeface="Arial" charset="0"/>
                          <a:ea typeface="MS PGothic" charset="-128"/>
                        </a:defRPr>
                      </a:lvl4pPr>
                      <a:lvl5pPr marL="2057400" indent="-228600">
                        <a:spcBef>
                          <a:spcPct val="20000"/>
                        </a:spcBef>
                        <a:defRPr sz="1400">
                          <a:solidFill>
                            <a:schemeClr val="tx1"/>
                          </a:solidFill>
                          <a:latin typeface="Arial" charset="0"/>
                          <a:ea typeface="MS PGothic" charset="-128"/>
                        </a:defRPr>
                      </a:lvl5pPr>
                      <a:lvl6pPr marL="2514600" indent="-228600" eaLnBrk="0" fontAlgn="base" hangingPunct="0">
                        <a:spcBef>
                          <a:spcPct val="20000"/>
                        </a:spcBef>
                        <a:spcAft>
                          <a:spcPct val="0"/>
                        </a:spcAft>
                        <a:defRPr sz="1400">
                          <a:solidFill>
                            <a:schemeClr val="tx1"/>
                          </a:solidFill>
                          <a:latin typeface="Arial" charset="0"/>
                          <a:ea typeface="MS PGothic" charset="-128"/>
                        </a:defRPr>
                      </a:lvl6pPr>
                      <a:lvl7pPr marL="2971800" indent="-228600" eaLnBrk="0" fontAlgn="base" hangingPunct="0">
                        <a:spcBef>
                          <a:spcPct val="20000"/>
                        </a:spcBef>
                        <a:spcAft>
                          <a:spcPct val="0"/>
                        </a:spcAft>
                        <a:defRPr sz="1400">
                          <a:solidFill>
                            <a:schemeClr val="tx1"/>
                          </a:solidFill>
                          <a:latin typeface="Arial" charset="0"/>
                          <a:ea typeface="MS PGothic" charset="-128"/>
                        </a:defRPr>
                      </a:lvl7pPr>
                      <a:lvl8pPr marL="3429000" indent="-228600" eaLnBrk="0" fontAlgn="base" hangingPunct="0">
                        <a:spcBef>
                          <a:spcPct val="20000"/>
                        </a:spcBef>
                        <a:spcAft>
                          <a:spcPct val="0"/>
                        </a:spcAft>
                        <a:defRPr sz="1400">
                          <a:solidFill>
                            <a:schemeClr val="tx1"/>
                          </a:solidFill>
                          <a:latin typeface="Arial" charset="0"/>
                          <a:ea typeface="MS PGothic" charset="-128"/>
                        </a:defRPr>
                      </a:lvl8pPr>
                      <a:lvl9pPr marL="3886200" indent="-228600" eaLnBrk="0" fontAlgn="base" hangingPunct="0">
                        <a:spcBef>
                          <a:spcPct val="20000"/>
                        </a:spcBef>
                        <a:spcAft>
                          <a:spcPct val="0"/>
                        </a:spcAft>
                        <a:defRPr sz="1400">
                          <a:solidFill>
                            <a:schemeClr val="tx1"/>
                          </a:solidFill>
                          <a:latin typeface="Arial" charset="0"/>
                          <a:ea typeface="MS PGothic" charset="-128"/>
                        </a:defRPr>
                      </a:lvl9pPr>
                    </a:lstStyle>
                    <a:p>
                      <a:pPr marL="0" marR="0" lvl="0" indent="0" algn="l" defTabSz="914400" rtl="0" eaLnBrk="1" fontAlgn="base" latinLnBrk="0" hangingPunct="1">
                        <a:lnSpc>
                          <a:spcPct val="100000"/>
                        </a:lnSpc>
                        <a:spcBef>
                          <a:spcPct val="0"/>
                        </a:spcBef>
                        <a:spcAft>
                          <a:spcPct val="0"/>
                        </a:spcAft>
                        <a:buClr>
                          <a:srgbClr val="430467"/>
                        </a:buClr>
                        <a:buSzTx/>
                        <a:buFontTx/>
                        <a:buNone/>
                        <a:tabLst/>
                      </a:pPr>
                      <a:r>
                        <a:rPr kumimoji="0" lang="en-US" altLang="en-US" sz="1400" b="0" i="0" u="none" strike="noStrike" cap="none" normalizeH="0" baseline="0">
                          <a:ln>
                            <a:noFill/>
                          </a:ln>
                          <a:solidFill>
                            <a:schemeClr val="tx1"/>
                          </a:solidFill>
                          <a:effectLst/>
                          <a:latin typeface="Arial" charset="0"/>
                          <a:ea typeface="ＭＳ Ｐゴシック" charset="-128"/>
                          <a:hlinkClick r:id="" action="ppaction://noaction"/>
                        </a:rPr>
                        <a:t>PCI Express</a:t>
                      </a:r>
                      <a:r>
                        <a:rPr kumimoji="0" lang="en-US" altLang="en-US" sz="1400" b="0" i="0" u="none" strike="noStrike" cap="none" normalizeH="0" baseline="0">
                          <a:ln>
                            <a:noFill/>
                          </a:ln>
                          <a:solidFill>
                            <a:schemeClr val="tx1"/>
                          </a:solidFill>
                          <a:effectLst/>
                          <a:latin typeface="Arial" charset="0"/>
                          <a:ea typeface="ＭＳ Ｐゴシック" charset="-128"/>
                        </a:rPr>
                        <a:t> (x16 link)</a:t>
                      </a:r>
                      <a:r>
                        <a:rPr kumimoji="0" lang="en-US" altLang="en-US" sz="1400" b="0" i="0" u="none" strike="noStrike" cap="none" normalizeH="0" baseline="30000">
                          <a:ln>
                            <a:noFill/>
                          </a:ln>
                          <a:solidFill>
                            <a:schemeClr val="tx1"/>
                          </a:solidFill>
                          <a:effectLst/>
                          <a:latin typeface="Arial" charset="0"/>
                          <a:ea typeface="ＭＳ Ｐゴシック" charset="-128"/>
                          <a:hlinkClick r:id="" action="ppaction://noaction"/>
                        </a:rPr>
                        <a:t>[6]</a:t>
                      </a:r>
                      <a:endParaRPr kumimoji="0" lang="en-US" altLang="en-US" sz="1400" b="0" i="0" u="none" strike="noStrike" cap="none" normalizeH="0" baseline="0">
                        <a:ln>
                          <a:noFill/>
                        </a:ln>
                        <a:solidFill>
                          <a:schemeClr val="tx1"/>
                        </a:solidFill>
                        <a:effectLst/>
                        <a:latin typeface="Arial" charset="0"/>
                        <a:ea typeface="ＭＳ Ｐゴシック" charset="-128"/>
                      </a:endParaRPr>
                    </a:p>
                  </a:txBody>
                  <a:tcPr marT="46693" marB="46693" anchor="ctr" horzOverflow="overflow">
                    <a:lnL>
                      <a:noFill/>
                    </a:lnL>
                    <a:lnR>
                      <a:noFill/>
                    </a:lnR>
                    <a:lnT>
                      <a:noFill/>
                    </a:lnT>
                    <a:lnB>
                      <a:noFill/>
                    </a:lnB>
                    <a:lnTlToBr>
                      <a:noFill/>
                    </a:lnTlToBr>
                    <a:lnBlToTr>
                      <a:noFill/>
                    </a:lnBlToTr>
                    <a:noFill/>
                  </a:tcPr>
                </a:tc>
                <a:tc>
                  <a:txBody>
                    <a:bodyPr/>
                    <a:lstStyle>
                      <a:lvl1pPr>
                        <a:spcBef>
                          <a:spcPct val="20000"/>
                        </a:spcBef>
                        <a:defRPr>
                          <a:solidFill>
                            <a:schemeClr val="tx1"/>
                          </a:solidFill>
                          <a:latin typeface="Arial" charset="0"/>
                          <a:ea typeface="MS PGothic" charset="-128"/>
                        </a:defRPr>
                      </a:lvl1pPr>
                      <a:lvl2pPr marL="742950" indent="-285750">
                        <a:spcBef>
                          <a:spcPct val="20000"/>
                        </a:spcBef>
                        <a:defRPr>
                          <a:solidFill>
                            <a:schemeClr val="tx1"/>
                          </a:solidFill>
                          <a:latin typeface="Arial" charset="0"/>
                          <a:ea typeface="MS PGothic" charset="-128"/>
                        </a:defRPr>
                      </a:lvl2pPr>
                      <a:lvl3pPr marL="1143000" indent="-228600">
                        <a:spcBef>
                          <a:spcPct val="20000"/>
                        </a:spcBef>
                        <a:defRPr sz="1400">
                          <a:solidFill>
                            <a:schemeClr val="tx1"/>
                          </a:solidFill>
                          <a:latin typeface="Arial" charset="0"/>
                          <a:ea typeface="MS PGothic" charset="-128"/>
                        </a:defRPr>
                      </a:lvl3pPr>
                      <a:lvl4pPr marL="1600200" indent="-228600">
                        <a:spcBef>
                          <a:spcPct val="20000"/>
                        </a:spcBef>
                        <a:defRPr sz="1400">
                          <a:solidFill>
                            <a:schemeClr val="tx1"/>
                          </a:solidFill>
                          <a:latin typeface="Arial" charset="0"/>
                          <a:ea typeface="MS PGothic" charset="-128"/>
                        </a:defRPr>
                      </a:lvl4pPr>
                      <a:lvl5pPr marL="2057400" indent="-228600">
                        <a:spcBef>
                          <a:spcPct val="20000"/>
                        </a:spcBef>
                        <a:defRPr sz="1400">
                          <a:solidFill>
                            <a:schemeClr val="tx1"/>
                          </a:solidFill>
                          <a:latin typeface="Arial" charset="0"/>
                          <a:ea typeface="MS PGothic" charset="-128"/>
                        </a:defRPr>
                      </a:lvl5pPr>
                      <a:lvl6pPr marL="2514600" indent="-228600" eaLnBrk="0" fontAlgn="base" hangingPunct="0">
                        <a:spcBef>
                          <a:spcPct val="20000"/>
                        </a:spcBef>
                        <a:spcAft>
                          <a:spcPct val="0"/>
                        </a:spcAft>
                        <a:defRPr sz="1400">
                          <a:solidFill>
                            <a:schemeClr val="tx1"/>
                          </a:solidFill>
                          <a:latin typeface="Arial" charset="0"/>
                          <a:ea typeface="MS PGothic" charset="-128"/>
                        </a:defRPr>
                      </a:lvl6pPr>
                      <a:lvl7pPr marL="2971800" indent="-228600" eaLnBrk="0" fontAlgn="base" hangingPunct="0">
                        <a:spcBef>
                          <a:spcPct val="20000"/>
                        </a:spcBef>
                        <a:spcAft>
                          <a:spcPct val="0"/>
                        </a:spcAft>
                        <a:defRPr sz="1400">
                          <a:solidFill>
                            <a:schemeClr val="tx1"/>
                          </a:solidFill>
                          <a:latin typeface="Arial" charset="0"/>
                          <a:ea typeface="MS PGothic" charset="-128"/>
                        </a:defRPr>
                      </a:lvl7pPr>
                      <a:lvl8pPr marL="3429000" indent="-228600" eaLnBrk="0" fontAlgn="base" hangingPunct="0">
                        <a:spcBef>
                          <a:spcPct val="20000"/>
                        </a:spcBef>
                        <a:spcAft>
                          <a:spcPct val="0"/>
                        </a:spcAft>
                        <a:defRPr sz="1400">
                          <a:solidFill>
                            <a:schemeClr val="tx1"/>
                          </a:solidFill>
                          <a:latin typeface="Arial" charset="0"/>
                          <a:ea typeface="MS PGothic" charset="-128"/>
                        </a:defRPr>
                      </a:lvl8pPr>
                      <a:lvl9pPr marL="3886200" indent="-228600" eaLnBrk="0" fontAlgn="base" hangingPunct="0">
                        <a:spcBef>
                          <a:spcPct val="20000"/>
                        </a:spcBef>
                        <a:spcAft>
                          <a:spcPct val="0"/>
                        </a:spcAft>
                        <a:defRPr sz="1400">
                          <a:solidFill>
                            <a:schemeClr val="tx1"/>
                          </a:solidFill>
                          <a:latin typeface="Arial" charset="0"/>
                          <a:ea typeface="MS PGothic" charset="-128"/>
                        </a:defRPr>
                      </a:lvl9pPr>
                    </a:lstStyle>
                    <a:p>
                      <a:pPr marL="0" marR="0" lvl="0" indent="0" algn="l" defTabSz="914400" rtl="0" eaLnBrk="1" fontAlgn="base" latinLnBrk="0" hangingPunct="1">
                        <a:lnSpc>
                          <a:spcPct val="100000"/>
                        </a:lnSpc>
                        <a:spcBef>
                          <a:spcPct val="0"/>
                        </a:spcBef>
                        <a:spcAft>
                          <a:spcPct val="0"/>
                        </a:spcAft>
                        <a:buClr>
                          <a:srgbClr val="430467"/>
                        </a:buClr>
                        <a:buSzTx/>
                        <a:buFontTx/>
                        <a:buNone/>
                        <a:tabLst/>
                      </a:pPr>
                      <a:r>
                        <a:rPr kumimoji="0" lang="en-US" altLang="en-US" sz="1400" b="0" i="0" u="none" strike="noStrike" cap="none" normalizeH="0" baseline="0">
                          <a:ln>
                            <a:noFill/>
                          </a:ln>
                          <a:solidFill>
                            <a:schemeClr val="tx1"/>
                          </a:solidFill>
                          <a:effectLst/>
                          <a:latin typeface="Arial" charset="0"/>
                          <a:ea typeface="ＭＳ Ｐゴシック" charset="-128"/>
                        </a:rPr>
                        <a:t>40 Gbit/s</a:t>
                      </a:r>
                    </a:p>
                  </a:txBody>
                  <a:tcPr marT="46693" marB="46693" anchor="ctr" horzOverflow="overflow">
                    <a:lnL>
                      <a:noFill/>
                    </a:lnL>
                    <a:lnR>
                      <a:noFill/>
                    </a:lnR>
                    <a:lnT>
                      <a:noFill/>
                    </a:lnT>
                    <a:lnB>
                      <a:noFill/>
                    </a:lnB>
                    <a:lnTlToBr>
                      <a:noFill/>
                    </a:lnTlToBr>
                    <a:lnBlToTr>
                      <a:noFill/>
                    </a:lnBlToTr>
                    <a:noFill/>
                  </a:tcPr>
                </a:tc>
                <a:tc>
                  <a:txBody>
                    <a:bodyPr/>
                    <a:lstStyle>
                      <a:lvl1pPr>
                        <a:spcBef>
                          <a:spcPct val="20000"/>
                        </a:spcBef>
                        <a:defRPr>
                          <a:solidFill>
                            <a:schemeClr val="tx1"/>
                          </a:solidFill>
                          <a:latin typeface="Arial" charset="0"/>
                          <a:ea typeface="MS PGothic" charset="-128"/>
                        </a:defRPr>
                      </a:lvl1pPr>
                      <a:lvl2pPr marL="742950" indent="-285750">
                        <a:spcBef>
                          <a:spcPct val="20000"/>
                        </a:spcBef>
                        <a:defRPr>
                          <a:solidFill>
                            <a:schemeClr val="tx1"/>
                          </a:solidFill>
                          <a:latin typeface="Arial" charset="0"/>
                          <a:ea typeface="MS PGothic" charset="-128"/>
                        </a:defRPr>
                      </a:lvl2pPr>
                      <a:lvl3pPr marL="1143000" indent="-228600">
                        <a:spcBef>
                          <a:spcPct val="20000"/>
                        </a:spcBef>
                        <a:defRPr sz="1400">
                          <a:solidFill>
                            <a:schemeClr val="tx1"/>
                          </a:solidFill>
                          <a:latin typeface="Arial" charset="0"/>
                          <a:ea typeface="MS PGothic" charset="-128"/>
                        </a:defRPr>
                      </a:lvl3pPr>
                      <a:lvl4pPr marL="1600200" indent="-228600">
                        <a:spcBef>
                          <a:spcPct val="20000"/>
                        </a:spcBef>
                        <a:defRPr sz="1400">
                          <a:solidFill>
                            <a:schemeClr val="tx1"/>
                          </a:solidFill>
                          <a:latin typeface="Arial" charset="0"/>
                          <a:ea typeface="MS PGothic" charset="-128"/>
                        </a:defRPr>
                      </a:lvl4pPr>
                      <a:lvl5pPr marL="2057400" indent="-228600">
                        <a:spcBef>
                          <a:spcPct val="20000"/>
                        </a:spcBef>
                        <a:defRPr sz="1400">
                          <a:solidFill>
                            <a:schemeClr val="tx1"/>
                          </a:solidFill>
                          <a:latin typeface="Arial" charset="0"/>
                          <a:ea typeface="MS PGothic" charset="-128"/>
                        </a:defRPr>
                      </a:lvl5pPr>
                      <a:lvl6pPr marL="2514600" indent="-228600" eaLnBrk="0" fontAlgn="base" hangingPunct="0">
                        <a:spcBef>
                          <a:spcPct val="20000"/>
                        </a:spcBef>
                        <a:spcAft>
                          <a:spcPct val="0"/>
                        </a:spcAft>
                        <a:defRPr sz="1400">
                          <a:solidFill>
                            <a:schemeClr val="tx1"/>
                          </a:solidFill>
                          <a:latin typeface="Arial" charset="0"/>
                          <a:ea typeface="MS PGothic" charset="-128"/>
                        </a:defRPr>
                      </a:lvl6pPr>
                      <a:lvl7pPr marL="2971800" indent="-228600" eaLnBrk="0" fontAlgn="base" hangingPunct="0">
                        <a:spcBef>
                          <a:spcPct val="20000"/>
                        </a:spcBef>
                        <a:spcAft>
                          <a:spcPct val="0"/>
                        </a:spcAft>
                        <a:defRPr sz="1400">
                          <a:solidFill>
                            <a:schemeClr val="tx1"/>
                          </a:solidFill>
                          <a:latin typeface="Arial" charset="0"/>
                          <a:ea typeface="MS PGothic" charset="-128"/>
                        </a:defRPr>
                      </a:lvl7pPr>
                      <a:lvl8pPr marL="3429000" indent="-228600" eaLnBrk="0" fontAlgn="base" hangingPunct="0">
                        <a:spcBef>
                          <a:spcPct val="20000"/>
                        </a:spcBef>
                        <a:spcAft>
                          <a:spcPct val="0"/>
                        </a:spcAft>
                        <a:defRPr sz="1400">
                          <a:solidFill>
                            <a:schemeClr val="tx1"/>
                          </a:solidFill>
                          <a:latin typeface="Arial" charset="0"/>
                          <a:ea typeface="MS PGothic" charset="-128"/>
                        </a:defRPr>
                      </a:lvl8pPr>
                      <a:lvl9pPr marL="3886200" indent="-228600" eaLnBrk="0" fontAlgn="base" hangingPunct="0">
                        <a:spcBef>
                          <a:spcPct val="20000"/>
                        </a:spcBef>
                        <a:spcAft>
                          <a:spcPct val="0"/>
                        </a:spcAft>
                        <a:defRPr sz="1400">
                          <a:solidFill>
                            <a:schemeClr val="tx1"/>
                          </a:solidFill>
                          <a:latin typeface="Arial" charset="0"/>
                          <a:ea typeface="MS PGothic" charset="-128"/>
                        </a:defRPr>
                      </a:lvl9pPr>
                    </a:lstStyle>
                    <a:p>
                      <a:pPr marL="0" marR="0" lvl="0" indent="0" algn="l" defTabSz="914400" rtl="0" eaLnBrk="1" fontAlgn="base" latinLnBrk="0" hangingPunct="1">
                        <a:lnSpc>
                          <a:spcPct val="100000"/>
                        </a:lnSpc>
                        <a:spcBef>
                          <a:spcPct val="0"/>
                        </a:spcBef>
                        <a:spcAft>
                          <a:spcPct val="0"/>
                        </a:spcAft>
                        <a:buClr>
                          <a:srgbClr val="430467"/>
                        </a:buClr>
                        <a:buSzTx/>
                        <a:buFontTx/>
                        <a:buNone/>
                        <a:tabLst/>
                      </a:pPr>
                      <a:r>
                        <a:rPr kumimoji="0" lang="en-US" altLang="en-US" sz="1400" b="1" i="0" u="none" strike="noStrike" cap="none" normalizeH="0" baseline="0">
                          <a:ln>
                            <a:noFill/>
                          </a:ln>
                          <a:solidFill>
                            <a:schemeClr val="tx1"/>
                          </a:solidFill>
                          <a:effectLst/>
                          <a:latin typeface="Arial" charset="0"/>
                          <a:ea typeface="ＭＳ Ｐゴシック" charset="-128"/>
                        </a:rPr>
                        <a:t>4 GB/s</a:t>
                      </a:r>
                      <a:endParaRPr kumimoji="0" lang="en-US" altLang="en-US" sz="1400" b="0" i="0" u="none" strike="noStrike" cap="none" normalizeH="0" baseline="0">
                        <a:ln>
                          <a:noFill/>
                        </a:ln>
                        <a:solidFill>
                          <a:schemeClr val="tx1"/>
                        </a:solidFill>
                        <a:effectLst/>
                        <a:latin typeface="Arial" charset="0"/>
                        <a:ea typeface="ＭＳ Ｐゴシック" charset="-128"/>
                      </a:endParaRPr>
                    </a:p>
                  </a:txBody>
                  <a:tcPr marT="46693" marB="46693" anchor="ctr"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9"/>
                  </a:ext>
                </a:extLst>
              </a:tr>
              <a:tr h="520700">
                <a:tc>
                  <a:txBody>
                    <a:bodyPr/>
                    <a:lstStyle>
                      <a:lvl1pPr>
                        <a:spcBef>
                          <a:spcPct val="20000"/>
                        </a:spcBef>
                        <a:defRPr>
                          <a:solidFill>
                            <a:schemeClr val="tx1"/>
                          </a:solidFill>
                          <a:latin typeface="Arial" charset="0"/>
                          <a:ea typeface="MS PGothic" charset="-128"/>
                        </a:defRPr>
                      </a:lvl1pPr>
                      <a:lvl2pPr marL="742950" indent="-285750">
                        <a:spcBef>
                          <a:spcPct val="20000"/>
                        </a:spcBef>
                        <a:defRPr>
                          <a:solidFill>
                            <a:schemeClr val="tx1"/>
                          </a:solidFill>
                          <a:latin typeface="Arial" charset="0"/>
                          <a:ea typeface="MS PGothic" charset="-128"/>
                        </a:defRPr>
                      </a:lvl2pPr>
                      <a:lvl3pPr marL="1143000" indent="-228600">
                        <a:spcBef>
                          <a:spcPct val="20000"/>
                        </a:spcBef>
                        <a:defRPr sz="1400">
                          <a:solidFill>
                            <a:schemeClr val="tx1"/>
                          </a:solidFill>
                          <a:latin typeface="Arial" charset="0"/>
                          <a:ea typeface="MS PGothic" charset="-128"/>
                        </a:defRPr>
                      </a:lvl3pPr>
                      <a:lvl4pPr marL="1600200" indent="-228600">
                        <a:spcBef>
                          <a:spcPct val="20000"/>
                        </a:spcBef>
                        <a:defRPr sz="1400">
                          <a:solidFill>
                            <a:schemeClr val="tx1"/>
                          </a:solidFill>
                          <a:latin typeface="Arial" charset="0"/>
                          <a:ea typeface="MS PGothic" charset="-128"/>
                        </a:defRPr>
                      </a:lvl4pPr>
                      <a:lvl5pPr marL="2057400" indent="-228600">
                        <a:spcBef>
                          <a:spcPct val="20000"/>
                        </a:spcBef>
                        <a:defRPr sz="1400">
                          <a:solidFill>
                            <a:schemeClr val="tx1"/>
                          </a:solidFill>
                          <a:latin typeface="Arial" charset="0"/>
                          <a:ea typeface="MS PGothic" charset="-128"/>
                        </a:defRPr>
                      </a:lvl5pPr>
                      <a:lvl6pPr marL="2514600" indent="-228600" eaLnBrk="0" fontAlgn="base" hangingPunct="0">
                        <a:spcBef>
                          <a:spcPct val="20000"/>
                        </a:spcBef>
                        <a:spcAft>
                          <a:spcPct val="0"/>
                        </a:spcAft>
                        <a:defRPr sz="1400">
                          <a:solidFill>
                            <a:schemeClr val="tx1"/>
                          </a:solidFill>
                          <a:latin typeface="Arial" charset="0"/>
                          <a:ea typeface="MS PGothic" charset="-128"/>
                        </a:defRPr>
                      </a:lvl6pPr>
                      <a:lvl7pPr marL="2971800" indent="-228600" eaLnBrk="0" fontAlgn="base" hangingPunct="0">
                        <a:spcBef>
                          <a:spcPct val="20000"/>
                        </a:spcBef>
                        <a:spcAft>
                          <a:spcPct val="0"/>
                        </a:spcAft>
                        <a:defRPr sz="1400">
                          <a:solidFill>
                            <a:schemeClr val="tx1"/>
                          </a:solidFill>
                          <a:latin typeface="Arial" charset="0"/>
                          <a:ea typeface="MS PGothic" charset="-128"/>
                        </a:defRPr>
                      </a:lvl7pPr>
                      <a:lvl8pPr marL="3429000" indent="-228600" eaLnBrk="0" fontAlgn="base" hangingPunct="0">
                        <a:spcBef>
                          <a:spcPct val="20000"/>
                        </a:spcBef>
                        <a:spcAft>
                          <a:spcPct val="0"/>
                        </a:spcAft>
                        <a:defRPr sz="1400">
                          <a:solidFill>
                            <a:schemeClr val="tx1"/>
                          </a:solidFill>
                          <a:latin typeface="Arial" charset="0"/>
                          <a:ea typeface="MS PGothic" charset="-128"/>
                        </a:defRPr>
                      </a:lvl8pPr>
                      <a:lvl9pPr marL="3886200" indent="-228600" eaLnBrk="0" fontAlgn="base" hangingPunct="0">
                        <a:spcBef>
                          <a:spcPct val="20000"/>
                        </a:spcBef>
                        <a:spcAft>
                          <a:spcPct val="0"/>
                        </a:spcAft>
                        <a:defRPr sz="1400">
                          <a:solidFill>
                            <a:schemeClr val="tx1"/>
                          </a:solidFill>
                          <a:latin typeface="Arial" charset="0"/>
                          <a:ea typeface="MS PGothic" charset="-128"/>
                        </a:defRPr>
                      </a:lvl9pPr>
                    </a:lstStyle>
                    <a:p>
                      <a:pPr marL="0" marR="0" lvl="0" indent="0" algn="l" defTabSz="914400" rtl="0" eaLnBrk="1" fontAlgn="base" latinLnBrk="0" hangingPunct="1">
                        <a:lnSpc>
                          <a:spcPct val="100000"/>
                        </a:lnSpc>
                        <a:spcBef>
                          <a:spcPct val="0"/>
                        </a:spcBef>
                        <a:spcAft>
                          <a:spcPct val="0"/>
                        </a:spcAft>
                        <a:buClr>
                          <a:srgbClr val="430467"/>
                        </a:buClr>
                        <a:buSzTx/>
                        <a:buFontTx/>
                        <a:buNone/>
                        <a:tabLst/>
                      </a:pPr>
                      <a:r>
                        <a:rPr kumimoji="0" lang="en-US" altLang="en-US" sz="1400" b="0" i="0" u="none" strike="noStrike" cap="none" normalizeH="0" baseline="0">
                          <a:ln>
                            <a:noFill/>
                          </a:ln>
                          <a:solidFill>
                            <a:schemeClr val="tx1"/>
                          </a:solidFill>
                          <a:effectLst/>
                          <a:latin typeface="Arial" charset="0"/>
                          <a:ea typeface="ＭＳ Ｐゴシック" charset="-128"/>
                          <a:hlinkClick r:id="" action="ppaction://noaction"/>
                        </a:rPr>
                        <a:t>PCI Express</a:t>
                      </a:r>
                      <a:r>
                        <a:rPr kumimoji="0" lang="en-US" altLang="en-US" sz="1400" b="0" i="0" u="none" strike="noStrike" cap="none" normalizeH="0" baseline="0">
                          <a:ln>
                            <a:noFill/>
                          </a:ln>
                          <a:solidFill>
                            <a:schemeClr val="tx1"/>
                          </a:solidFill>
                          <a:effectLst/>
                          <a:latin typeface="Arial" charset="0"/>
                          <a:ea typeface="ＭＳ Ｐゴシック" charset="-128"/>
                        </a:rPr>
                        <a:t> 2.0 (x32 link)</a:t>
                      </a:r>
                      <a:r>
                        <a:rPr kumimoji="0" lang="en-US" altLang="en-US" sz="1400" b="0" i="0" u="none" strike="noStrike" cap="none" normalizeH="0" baseline="30000">
                          <a:ln>
                            <a:noFill/>
                          </a:ln>
                          <a:solidFill>
                            <a:schemeClr val="tx1"/>
                          </a:solidFill>
                          <a:effectLst/>
                          <a:latin typeface="Arial" charset="0"/>
                          <a:ea typeface="ＭＳ Ｐゴシック" charset="-128"/>
                          <a:hlinkClick r:id="" action="ppaction://noaction"/>
                        </a:rPr>
                        <a:t>[6]</a:t>
                      </a:r>
                      <a:endParaRPr kumimoji="0" lang="en-US" altLang="en-US" sz="1400" b="0" i="0" u="none" strike="noStrike" cap="none" normalizeH="0" baseline="0">
                        <a:ln>
                          <a:noFill/>
                        </a:ln>
                        <a:solidFill>
                          <a:schemeClr val="tx1"/>
                        </a:solidFill>
                        <a:effectLst/>
                        <a:latin typeface="Arial" charset="0"/>
                        <a:ea typeface="ＭＳ Ｐゴシック" charset="-128"/>
                      </a:endParaRPr>
                    </a:p>
                  </a:txBody>
                  <a:tcPr marT="46693" marB="46693" anchor="ctr" horzOverflow="overflow">
                    <a:lnL>
                      <a:noFill/>
                    </a:lnL>
                    <a:lnR>
                      <a:noFill/>
                    </a:lnR>
                    <a:lnT>
                      <a:noFill/>
                    </a:lnT>
                    <a:lnB>
                      <a:noFill/>
                    </a:lnB>
                    <a:lnTlToBr>
                      <a:noFill/>
                    </a:lnTlToBr>
                    <a:lnBlToTr>
                      <a:noFill/>
                    </a:lnBlToTr>
                    <a:noFill/>
                  </a:tcPr>
                </a:tc>
                <a:tc>
                  <a:txBody>
                    <a:bodyPr/>
                    <a:lstStyle>
                      <a:lvl1pPr>
                        <a:spcBef>
                          <a:spcPct val="20000"/>
                        </a:spcBef>
                        <a:defRPr>
                          <a:solidFill>
                            <a:schemeClr val="tx1"/>
                          </a:solidFill>
                          <a:latin typeface="Arial" charset="0"/>
                          <a:ea typeface="MS PGothic" charset="-128"/>
                        </a:defRPr>
                      </a:lvl1pPr>
                      <a:lvl2pPr marL="742950" indent="-285750">
                        <a:spcBef>
                          <a:spcPct val="20000"/>
                        </a:spcBef>
                        <a:defRPr>
                          <a:solidFill>
                            <a:schemeClr val="tx1"/>
                          </a:solidFill>
                          <a:latin typeface="Arial" charset="0"/>
                          <a:ea typeface="MS PGothic" charset="-128"/>
                        </a:defRPr>
                      </a:lvl2pPr>
                      <a:lvl3pPr marL="1143000" indent="-228600">
                        <a:spcBef>
                          <a:spcPct val="20000"/>
                        </a:spcBef>
                        <a:defRPr sz="1400">
                          <a:solidFill>
                            <a:schemeClr val="tx1"/>
                          </a:solidFill>
                          <a:latin typeface="Arial" charset="0"/>
                          <a:ea typeface="MS PGothic" charset="-128"/>
                        </a:defRPr>
                      </a:lvl3pPr>
                      <a:lvl4pPr marL="1600200" indent="-228600">
                        <a:spcBef>
                          <a:spcPct val="20000"/>
                        </a:spcBef>
                        <a:defRPr sz="1400">
                          <a:solidFill>
                            <a:schemeClr val="tx1"/>
                          </a:solidFill>
                          <a:latin typeface="Arial" charset="0"/>
                          <a:ea typeface="MS PGothic" charset="-128"/>
                        </a:defRPr>
                      </a:lvl4pPr>
                      <a:lvl5pPr marL="2057400" indent="-228600">
                        <a:spcBef>
                          <a:spcPct val="20000"/>
                        </a:spcBef>
                        <a:defRPr sz="1400">
                          <a:solidFill>
                            <a:schemeClr val="tx1"/>
                          </a:solidFill>
                          <a:latin typeface="Arial" charset="0"/>
                          <a:ea typeface="MS PGothic" charset="-128"/>
                        </a:defRPr>
                      </a:lvl5pPr>
                      <a:lvl6pPr marL="2514600" indent="-228600" eaLnBrk="0" fontAlgn="base" hangingPunct="0">
                        <a:spcBef>
                          <a:spcPct val="20000"/>
                        </a:spcBef>
                        <a:spcAft>
                          <a:spcPct val="0"/>
                        </a:spcAft>
                        <a:defRPr sz="1400">
                          <a:solidFill>
                            <a:schemeClr val="tx1"/>
                          </a:solidFill>
                          <a:latin typeface="Arial" charset="0"/>
                          <a:ea typeface="MS PGothic" charset="-128"/>
                        </a:defRPr>
                      </a:lvl6pPr>
                      <a:lvl7pPr marL="2971800" indent="-228600" eaLnBrk="0" fontAlgn="base" hangingPunct="0">
                        <a:spcBef>
                          <a:spcPct val="20000"/>
                        </a:spcBef>
                        <a:spcAft>
                          <a:spcPct val="0"/>
                        </a:spcAft>
                        <a:defRPr sz="1400">
                          <a:solidFill>
                            <a:schemeClr val="tx1"/>
                          </a:solidFill>
                          <a:latin typeface="Arial" charset="0"/>
                          <a:ea typeface="MS PGothic" charset="-128"/>
                        </a:defRPr>
                      </a:lvl7pPr>
                      <a:lvl8pPr marL="3429000" indent="-228600" eaLnBrk="0" fontAlgn="base" hangingPunct="0">
                        <a:spcBef>
                          <a:spcPct val="20000"/>
                        </a:spcBef>
                        <a:spcAft>
                          <a:spcPct val="0"/>
                        </a:spcAft>
                        <a:defRPr sz="1400">
                          <a:solidFill>
                            <a:schemeClr val="tx1"/>
                          </a:solidFill>
                          <a:latin typeface="Arial" charset="0"/>
                          <a:ea typeface="MS PGothic" charset="-128"/>
                        </a:defRPr>
                      </a:lvl8pPr>
                      <a:lvl9pPr marL="3886200" indent="-228600" eaLnBrk="0" fontAlgn="base" hangingPunct="0">
                        <a:spcBef>
                          <a:spcPct val="20000"/>
                        </a:spcBef>
                        <a:spcAft>
                          <a:spcPct val="0"/>
                        </a:spcAft>
                        <a:defRPr sz="1400">
                          <a:solidFill>
                            <a:schemeClr val="tx1"/>
                          </a:solidFill>
                          <a:latin typeface="Arial" charset="0"/>
                          <a:ea typeface="MS PGothic" charset="-128"/>
                        </a:defRPr>
                      </a:lvl9pPr>
                    </a:lstStyle>
                    <a:p>
                      <a:pPr marL="0" marR="0" lvl="0" indent="0" algn="l" defTabSz="914400" rtl="0" eaLnBrk="1" fontAlgn="base" latinLnBrk="0" hangingPunct="1">
                        <a:lnSpc>
                          <a:spcPct val="100000"/>
                        </a:lnSpc>
                        <a:spcBef>
                          <a:spcPct val="0"/>
                        </a:spcBef>
                        <a:spcAft>
                          <a:spcPct val="0"/>
                        </a:spcAft>
                        <a:buClr>
                          <a:srgbClr val="430467"/>
                        </a:buClr>
                        <a:buSzTx/>
                        <a:buFontTx/>
                        <a:buNone/>
                        <a:tabLst/>
                      </a:pPr>
                      <a:r>
                        <a:rPr kumimoji="0" lang="en-US" altLang="en-US" sz="1400" b="0" i="0" u="none" strike="noStrike" cap="none" normalizeH="0" baseline="0">
                          <a:ln>
                            <a:noFill/>
                          </a:ln>
                          <a:solidFill>
                            <a:schemeClr val="tx1"/>
                          </a:solidFill>
                          <a:effectLst/>
                          <a:latin typeface="Arial" charset="0"/>
                          <a:ea typeface="ＭＳ Ｐゴシック" charset="-128"/>
                        </a:rPr>
                        <a:t>80 Gbit/s</a:t>
                      </a:r>
                    </a:p>
                  </a:txBody>
                  <a:tcPr marT="46693" marB="46693" anchor="ctr" horzOverflow="overflow">
                    <a:lnL>
                      <a:noFill/>
                    </a:lnL>
                    <a:lnR>
                      <a:noFill/>
                    </a:lnR>
                    <a:lnT>
                      <a:noFill/>
                    </a:lnT>
                    <a:lnB>
                      <a:noFill/>
                    </a:lnB>
                    <a:lnTlToBr>
                      <a:noFill/>
                    </a:lnTlToBr>
                    <a:lnBlToTr>
                      <a:noFill/>
                    </a:lnBlToTr>
                    <a:noFill/>
                  </a:tcPr>
                </a:tc>
                <a:tc>
                  <a:txBody>
                    <a:bodyPr/>
                    <a:lstStyle>
                      <a:lvl1pPr>
                        <a:spcBef>
                          <a:spcPct val="20000"/>
                        </a:spcBef>
                        <a:defRPr>
                          <a:solidFill>
                            <a:schemeClr val="tx1"/>
                          </a:solidFill>
                          <a:latin typeface="Arial" charset="0"/>
                          <a:ea typeface="MS PGothic" charset="-128"/>
                        </a:defRPr>
                      </a:lvl1pPr>
                      <a:lvl2pPr marL="742950" indent="-285750">
                        <a:spcBef>
                          <a:spcPct val="20000"/>
                        </a:spcBef>
                        <a:defRPr>
                          <a:solidFill>
                            <a:schemeClr val="tx1"/>
                          </a:solidFill>
                          <a:latin typeface="Arial" charset="0"/>
                          <a:ea typeface="MS PGothic" charset="-128"/>
                        </a:defRPr>
                      </a:lvl2pPr>
                      <a:lvl3pPr marL="1143000" indent="-228600">
                        <a:spcBef>
                          <a:spcPct val="20000"/>
                        </a:spcBef>
                        <a:defRPr sz="1400">
                          <a:solidFill>
                            <a:schemeClr val="tx1"/>
                          </a:solidFill>
                          <a:latin typeface="Arial" charset="0"/>
                          <a:ea typeface="MS PGothic" charset="-128"/>
                        </a:defRPr>
                      </a:lvl3pPr>
                      <a:lvl4pPr marL="1600200" indent="-228600">
                        <a:spcBef>
                          <a:spcPct val="20000"/>
                        </a:spcBef>
                        <a:defRPr sz="1400">
                          <a:solidFill>
                            <a:schemeClr val="tx1"/>
                          </a:solidFill>
                          <a:latin typeface="Arial" charset="0"/>
                          <a:ea typeface="MS PGothic" charset="-128"/>
                        </a:defRPr>
                      </a:lvl4pPr>
                      <a:lvl5pPr marL="2057400" indent="-228600">
                        <a:spcBef>
                          <a:spcPct val="20000"/>
                        </a:spcBef>
                        <a:defRPr sz="1400">
                          <a:solidFill>
                            <a:schemeClr val="tx1"/>
                          </a:solidFill>
                          <a:latin typeface="Arial" charset="0"/>
                          <a:ea typeface="MS PGothic" charset="-128"/>
                        </a:defRPr>
                      </a:lvl5pPr>
                      <a:lvl6pPr marL="2514600" indent="-228600" eaLnBrk="0" fontAlgn="base" hangingPunct="0">
                        <a:spcBef>
                          <a:spcPct val="20000"/>
                        </a:spcBef>
                        <a:spcAft>
                          <a:spcPct val="0"/>
                        </a:spcAft>
                        <a:defRPr sz="1400">
                          <a:solidFill>
                            <a:schemeClr val="tx1"/>
                          </a:solidFill>
                          <a:latin typeface="Arial" charset="0"/>
                          <a:ea typeface="MS PGothic" charset="-128"/>
                        </a:defRPr>
                      </a:lvl6pPr>
                      <a:lvl7pPr marL="2971800" indent="-228600" eaLnBrk="0" fontAlgn="base" hangingPunct="0">
                        <a:spcBef>
                          <a:spcPct val="20000"/>
                        </a:spcBef>
                        <a:spcAft>
                          <a:spcPct val="0"/>
                        </a:spcAft>
                        <a:defRPr sz="1400">
                          <a:solidFill>
                            <a:schemeClr val="tx1"/>
                          </a:solidFill>
                          <a:latin typeface="Arial" charset="0"/>
                          <a:ea typeface="MS PGothic" charset="-128"/>
                        </a:defRPr>
                      </a:lvl7pPr>
                      <a:lvl8pPr marL="3429000" indent="-228600" eaLnBrk="0" fontAlgn="base" hangingPunct="0">
                        <a:spcBef>
                          <a:spcPct val="20000"/>
                        </a:spcBef>
                        <a:spcAft>
                          <a:spcPct val="0"/>
                        </a:spcAft>
                        <a:defRPr sz="1400">
                          <a:solidFill>
                            <a:schemeClr val="tx1"/>
                          </a:solidFill>
                          <a:latin typeface="Arial" charset="0"/>
                          <a:ea typeface="MS PGothic" charset="-128"/>
                        </a:defRPr>
                      </a:lvl8pPr>
                      <a:lvl9pPr marL="3886200" indent="-228600" eaLnBrk="0" fontAlgn="base" hangingPunct="0">
                        <a:spcBef>
                          <a:spcPct val="20000"/>
                        </a:spcBef>
                        <a:spcAft>
                          <a:spcPct val="0"/>
                        </a:spcAft>
                        <a:defRPr sz="1400">
                          <a:solidFill>
                            <a:schemeClr val="tx1"/>
                          </a:solidFill>
                          <a:latin typeface="Arial" charset="0"/>
                          <a:ea typeface="MS PGothic" charset="-128"/>
                        </a:defRPr>
                      </a:lvl9pPr>
                    </a:lstStyle>
                    <a:p>
                      <a:pPr marL="0" marR="0" lvl="0" indent="0" algn="l" defTabSz="914400" rtl="0" eaLnBrk="1" fontAlgn="base" latinLnBrk="0" hangingPunct="1">
                        <a:lnSpc>
                          <a:spcPct val="100000"/>
                        </a:lnSpc>
                        <a:spcBef>
                          <a:spcPct val="0"/>
                        </a:spcBef>
                        <a:spcAft>
                          <a:spcPct val="0"/>
                        </a:spcAft>
                        <a:buClr>
                          <a:srgbClr val="430467"/>
                        </a:buClr>
                        <a:buSzTx/>
                        <a:buFontTx/>
                        <a:buNone/>
                        <a:tabLst/>
                      </a:pPr>
                      <a:r>
                        <a:rPr kumimoji="0" lang="en-US" altLang="en-US" sz="1400" b="1" i="0" u="none" strike="noStrike" cap="none" normalizeH="0" baseline="0">
                          <a:ln>
                            <a:noFill/>
                          </a:ln>
                          <a:solidFill>
                            <a:schemeClr val="tx1"/>
                          </a:solidFill>
                          <a:effectLst/>
                          <a:latin typeface="Arial" charset="0"/>
                          <a:ea typeface="ＭＳ Ｐゴシック" charset="-128"/>
                        </a:rPr>
                        <a:t>8 GB/s</a:t>
                      </a:r>
                      <a:endParaRPr kumimoji="0" lang="en-US" altLang="en-US" sz="1400" b="0" i="0" u="none" strike="noStrike" cap="none" normalizeH="0" baseline="0">
                        <a:ln>
                          <a:noFill/>
                        </a:ln>
                        <a:solidFill>
                          <a:schemeClr val="tx1"/>
                        </a:solidFill>
                        <a:effectLst/>
                        <a:latin typeface="Arial" charset="0"/>
                        <a:ea typeface="ＭＳ Ｐゴシック" charset="-128"/>
                      </a:endParaRPr>
                    </a:p>
                  </a:txBody>
                  <a:tcPr marT="46693" marB="46693" anchor="ctr"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10"/>
                  </a:ext>
                </a:extLst>
              </a:tr>
              <a:tr h="306388">
                <a:tc>
                  <a:txBody>
                    <a:bodyPr/>
                    <a:lstStyle>
                      <a:lvl1pPr>
                        <a:spcBef>
                          <a:spcPct val="20000"/>
                        </a:spcBef>
                        <a:defRPr>
                          <a:solidFill>
                            <a:schemeClr val="tx1"/>
                          </a:solidFill>
                          <a:latin typeface="Arial" charset="0"/>
                          <a:ea typeface="MS PGothic" charset="-128"/>
                        </a:defRPr>
                      </a:lvl1pPr>
                      <a:lvl2pPr marL="742950" indent="-285750">
                        <a:spcBef>
                          <a:spcPct val="20000"/>
                        </a:spcBef>
                        <a:defRPr>
                          <a:solidFill>
                            <a:schemeClr val="tx1"/>
                          </a:solidFill>
                          <a:latin typeface="Arial" charset="0"/>
                          <a:ea typeface="MS PGothic" charset="-128"/>
                        </a:defRPr>
                      </a:lvl2pPr>
                      <a:lvl3pPr marL="1143000" indent="-228600">
                        <a:spcBef>
                          <a:spcPct val="20000"/>
                        </a:spcBef>
                        <a:defRPr sz="1400">
                          <a:solidFill>
                            <a:schemeClr val="tx1"/>
                          </a:solidFill>
                          <a:latin typeface="Arial" charset="0"/>
                          <a:ea typeface="MS PGothic" charset="-128"/>
                        </a:defRPr>
                      </a:lvl3pPr>
                      <a:lvl4pPr marL="1600200" indent="-228600">
                        <a:spcBef>
                          <a:spcPct val="20000"/>
                        </a:spcBef>
                        <a:defRPr sz="1400">
                          <a:solidFill>
                            <a:schemeClr val="tx1"/>
                          </a:solidFill>
                          <a:latin typeface="Arial" charset="0"/>
                          <a:ea typeface="MS PGothic" charset="-128"/>
                        </a:defRPr>
                      </a:lvl4pPr>
                      <a:lvl5pPr marL="2057400" indent="-228600">
                        <a:spcBef>
                          <a:spcPct val="20000"/>
                        </a:spcBef>
                        <a:defRPr sz="1400">
                          <a:solidFill>
                            <a:schemeClr val="tx1"/>
                          </a:solidFill>
                          <a:latin typeface="Arial" charset="0"/>
                          <a:ea typeface="MS PGothic" charset="-128"/>
                        </a:defRPr>
                      </a:lvl5pPr>
                      <a:lvl6pPr marL="2514600" indent="-228600" eaLnBrk="0" fontAlgn="base" hangingPunct="0">
                        <a:spcBef>
                          <a:spcPct val="20000"/>
                        </a:spcBef>
                        <a:spcAft>
                          <a:spcPct val="0"/>
                        </a:spcAft>
                        <a:defRPr sz="1400">
                          <a:solidFill>
                            <a:schemeClr val="tx1"/>
                          </a:solidFill>
                          <a:latin typeface="Arial" charset="0"/>
                          <a:ea typeface="MS PGothic" charset="-128"/>
                        </a:defRPr>
                      </a:lvl6pPr>
                      <a:lvl7pPr marL="2971800" indent="-228600" eaLnBrk="0" fontAlgn="base" hangingPunct="0">
                        <a:spcBef>
                          <a:spcPct val="20000"/>
                        </a:spcBef>
                        <a:spcAft>
                          <a:spcPct val="0"/>
                        </a:spcAft>
                        <a:defRPr sz="1400">
                          <a:solidFill>
                            <a:schemeClr val="tx1"/>
                          </a:solidFill>
                          <a:latin typeface="Arial" charset="0"/>
                          <a:ea typeface="MS PGothic" charset="-128"/>
                        </a:defRPr>
                      </a:lvl7pPr>
                      <a:lvl8pPr marL="3429000" indent="-228600" eaLnBrk="0" fontAlgn="base" hangingPunct="0">
                        <a:spcBef>
                          <a:spcPct val="20000"/>
                        </a:spcBef>
                        <a:spcAft>
                          <a:spcPct val="0"/>
                        </a:spcAft>
                        <a:defRPr sz="1400">
                          <a:solidFill>
                            <a:schemeClr val="tx1"/>
                          </a:solidFill>
                          <a:latin typeface="Arial" charset="0"/>
                          <a:ea typeface="MS PGothic" charset="-128"/>
                        </a:defRPr>
                      </a:lvl8pPr>
                      <a:lvl9pPr marL="3886200" indent="-228600" eaLnBrk="0" fontAlgn="base" hangingPunct="0">
                        <a:spcBef>
                          <a:spcPct val="20000"/>
                        </a:spcBef>
                        <a:spcAft>
                          <a:spcPct val="0"/>
                        </a:spcAft>
                        <a:defRPr sz="1400">
                          <a:solidFill>
                            <a:schemeClr val="tx1"/>
                          </a:solidFill>
                          <a:latin typeface="Arial" charset="0"/>
                          <a:ea typeface="MS PGothic" charset="-128"/>
                        </a:defRPr>
                      </a:lvl9pPr>
                    </a:lstStyle>
                    <a:p>
                      <a:pPr marL="0" marR="0" lvl="0" indent="0" algn="l" defTabSz="914400" rtl="0" eaLnBrk="1" fontAlgn="base" latinLnBrk="0" hangingPunct="1">
                        <a:lnSpc>
                          <a:spcPct val="100000"/>
                        </a:lnSpc>
                        <a:spcBef>
                          <a:spcPct val="0"/>
                        </a:spcBef>
                        <a:spcAft>
                          <a:spcPct val="0"/>
                        </a:spcAft>
                        <a:buClr>
                          <a:srgbClr val="430467"/>
                        </a:buClr>
                        <a:buSzTx/>
                        <a:buFontTx/>
                        <a:buNone/>
                        <a:tabLst/>
                      </a:pPr>
                      <a:r>
                        <a:rPr kumimoji="0" lang="en-US" altLang="en-US" sz="1400" b="0" i="0" u="none" strike="noStrike" cap="none" normalizeH="0" baseline="0">
                          <a:ln>
                            <a:noFill/>
                          </a:ln>
                          <a:solidFill>
                            <a:schemeClr val="tx1"/>
                          </a:solidFill>
                          <a:effectLst/>
                          <a:latin typeface="Arial" charset="0"/>
                          <a:ea typeface="ＭＳ Ｐゴシック" charset="-128"/>
                          <a:hlinkClick r:id="" action="ppaction://noaction"/>
                        </a:rPr>
                        <a:t>PCI-X</a:t>
                      </a:r>
                      <a:r>
                        <a:rPr kumimoji="0" lang="en-US" altLang="en-US" sz="1400" b="0" i="0" u="none" strike="noStrike" cap="none" normalizeH="0" baseline="0">
                          <a:ln>
                            <a:noFill/>
                          </a:ln>
                          <a:solidFill>
                            <a:schemeClr val="tx1"/>
                          </a:solidFill>
                          <a:effectLst/>
                          <a:latin typeface="Arial" charset="0"/>
                          <a:ea typeface="ＭＳ Ｐゴシック" charset="-128"/>
                        </a:rPr>
                        <a:t> DDR 16-bit</a:t>
                      </a:r>
                    </a:p>
                  </a:txBody>
                  <a:tcPr marT="46693" marB="46693" anchor="ctr" horzOverflow="overflow">
                    <a:lnL>
                      <a:noFill/>
                    </a:lnL>
                    <a:lnR>
                      <a:noFill/>
                    </a:lnR>
                    <a:lnT>
                      <a:noFill/>
                    </a:lnT>
                    <a:lnB>
                      <a:noFill/>
                    </a:lnB>
                    <a:lnTlToBr>
                      <a:noFill/>
                    </a:lnTlToBr>
                    <a:lnBlToTr>
                      <a:noFill/>
                    </a:lnBlToTr>
                    <a:noFill/>
                  </a:tcPr>
                </a:tc>
                <a:tc>
                  <a:txBody>
                    <a:bodyPr/>
                    <a:lstStyle>
                      <a:lvl1pPr>
                        <a:spcBef>
                          <a:spcPct val="20000"/>
                        </a:spcBef>
                        <a:defRPr>
                          <a:solidFill>
                            <a:schemeClr val="tx1"/>
                          </a:solidFill>
                          <a:latin typeface="Arial" charset="0"/>
                          <a:ea typeface="MS PGothic" charset="-128"/>
                        </a:defRPr>
                      </a:lvl1pPr>
                      <a:lvl2pPr marL="742950" indent="-285750">
                        <a:spcBef>
                          <a:spcPct val="20000"/>
                        </a:spcBef>
                        <a:defRPr>
                          <a:solidFill>
                            <a:schemeClr val="tx1"/>
                          </a:solidFill>
                          <a:latin typeface="Arial" charset="0"/>
                          <a:ea typeface="MS PGothic" charset="-128"/>
                        </a:defRPr>
                      </a:lvl2pPr>
                      <a:lvl3pPr marL="1143000" indent="-228600">
                        <a:spcBef>
                          <a:spcPct val="20000"/>
                        </a:spcBef>
                        <a:defRPr sz="1400">
                          <a:solidFill>
                            <a:schemeClr val="tx1"/>
                          </a:solidFill>
                          <a:latin typeface="Arial" charset="0"/>
                          <a:ea typeface="MS PGothic" charset="-128"/>
                        </a:defRPr>
                      </a:lvl3pPr>
                      <a:lvl4pPr marL="1600200" indent="-228600">
                        <a:spcBef>
                          <a:spcPct val="20000"/>
                        </a:spcBef>
                        <a:defRPr sz="1400">
                          <a:solidFill>
                            <a:schemeClr val="tx1"/>
                          </a:solidFill>
                          <a:latin typeface="Arial" charset="0"/>
                          <a:ea typeface="MS PGothic" charset="-128"/>
                        </a:defRPr>
                      </a:lvl4pPr>
                      <a:lvl5pPr marL="2057400" indent="-228600">
                        <a:spcBef>
                          <a:spcPct val="20000"/>
                        </a:spcBef>
                        <a:defRPr sz="1400">
                          <a:solidFill>
                            <a:schemeClr val="tx1"/>
                          </a:solidFill>
                          <a:latin typeface="Arial" charset="0"/>
                          <a:ea typeface="MS PGothic" charset="-128"/>
                        </a:defRPr>
                      </a:lvl5pPr>
                      <a:lvl6pPr marL="2514600" indent="-228600" eaLnBrk="0" fontAlgn="base" hangingPunct="0">
                        <a:spcBef>
                          <a:spcPct val="20000"/>
                        </a:spcBef>
                        <a:spcAft>
                          <a:spcPct val="0"/>
                        </a:spcAft>
                        <a:defRPr sz="1400">
                          <a:solidFill>
                            <a:schemeClr val="tx1"/>
                          </a:solidFill>
                          <a:latin typeface="Arial" charset="0"/>
                          <a:ea typeface="MS PGothic" charset="-128"/>
                        </a:defRPr>
                      </a:lvl6pPr>
                      <a:lvl7pPr marL="2971800" indent="-228600" eaLnBrk="0" fontAlgn="base" hangingPunct="0">
                        <a:spcBef>
                          <a:spcPct val="20000"/>
                        </a:spcBef>
                        <a:spcAft>
                          <a:spcPct val="0"/>
                        </a:spcAft>
                        <a:defRPr sz="1400">
                          <a:solidFill>
                            <a:schemeClr val="tx1"/>
                          </a:solidFill>
                          <a:latin typeface="Arial" charset="0"/>
                          <a:ea typeface="MS PGothic" charset="-128"/>
                        </a:defRPr>
                      </a:lvl7pPr>
                      <a:lvl8pPr marL="3429000" indent="-228600" eaLnBrk="0" fontAlgn="base" hangingPunct="0">
                        <a:spcBef>
                          <a:spcPct val="20000"/>
                        </a:spcBef>
                        <a:spcAft>
                          <a:spcPct val="0"/>
                        </a:spcAft>
                        <a:defRPr sz="1400">
                          <a:solidFill>
                            <a:schemeClr val="tx1"/>
                          </a:solidFill>
                          <a:latin typeface="Arial" charset="0"/>
                          <a:ea typeface="MS PGothic" charset="-128"/>
                        </a:defRPr>
                      </a:lvl8pPr>
                      <a:lvl9pPr marL="3886200" indent="-228600" eaLnBrk="0" fontAlgn="base" hangingPunct="0">
                        <a:spcBef>
                          <a:spcPct val="20000"/>
                        </a:spcBef>
                        <a:spcAft>
                          <a:spcPct val="0"/>
                        </a:spcAft>
                        <a:defRPr sz="1400">
                          <a:solidFill>
                            <a:schemeClr val="tx1"/>
                          </a:solidFill>
                          <a:latin typeface="Arial" charset="0"/>
                          <a:ea typeface="MS PGothic" charset="-128"/>
                        </a:defRPr>
                      </a:lvl9pPr>
                    </a:lstStyle>
                    <a:p>
                      <a:pPr marL="0" marR="0" lvl="0" indent="0" algn="l" defTabSz="914400" rtl="0" eaLnBrk="1" fontAlgn="base" latinLnBrk="0" hangingPunct="1">
                        <a:lnSpc>
                          <a:spcPct val="100000"/>
                        </a:lnSpc>
                        <a:spcBef>
                          <a:spcPct val="0"/>
                        </a:spcBef>
                        <a:spcAft>
                          <a:spcPct val="0"/>
                        </a:spcAft>
                        <a:buClr>
                          <a:srgbClr val="430467"/>
                        </a:buClr>
                        <a:buSzTx/>
                        <a:buFontTx/>
                        <a:buNone/>
                        <a:tabLst/>
                      </a:pPr>
                      <a:r>
                        <a:rPr kumimoji="0" lang="en-US" altLang="en-US" sz="1400" b="0" i="0" u="none" strike="noStrike" cap="none" normalizeH="0" baseline="0">
                          <a:ln>
                            <a:noFill/>
                          </a:ln>
                          <a:solidFill>
                            <a:schemeClr val="tx1"/>
                          </a:solidFill>
                          <a:effectLst/>
                          <a:latin typeface="Arial" charset="0"/>
                          <a:ea typeface="ＭＳ Ｐゴシック" charset="-128"/>
                        </a:rPr>
                        <a:t>4.26666 Gbit/s</a:t>
                      </a:r>
                    </a:p>
                  </a:txBody>
                  <a:tcPr marT="46693" marB="46693" anchor="ctr" horzOverflow="overflow">
                    <a:lnL>
                      <a:noFill/>
                    </a:lnL>
                    <a:lnR>
                      <a:noFill/>
                    </a:lnR>
                    <a:lnT>
                      <a:noFill/>
                    </a:lnT>
                    <a:lnB>
                      <a:noFill/>
                    </a:lnB>
                    <a:lnTlToBr>
                      <a:noFill/>
                    </a:lnTlToBr>
                    <a:lnBlToTr>
                      <a:noFill/>
                    </a:lnBlToTr>
                    <a:noFill/>
                  </a:tcPr>
                </a:tc>
                <a:tc>
                  <a:txBody>
                    <a:bodyPr/>
                    <a:lstStyle>
                      <a:lvl1pPr>
                        <a:spcBef>
                          <a:spcPct val="20000"/>
                        </a:spcBef>
                        <a:defRPr>
                          <a:solidFill>
                            <a:schemeClr val="tx1"/>
                          </a:solidFill>
                          <a:latin typeface="Arial" charset="0"/>
                          <a:ea typeface="MS PGothic" charset="-128"/>
                        </a:defRPr>
                      </a:lvl1pPr>
                      <a:lvl2pPr marL="742950" indent="-285750">
                        <a:spcBef>
                          <a:spcPct val="20000"/>
                        </a:spcBef>
                        <a:defRPr>
                          <a:solidFill>
                            <a:schemeClr val="tx1"/>
                          </a:solidFill>
                          <a:latin typeface="Arial" charset="0"/>
                          <a:ea typeface="MS PGothic" charset="-128"/>
                        </a:defRPr>
                      </a:lvl2pPr>
                      <a:lvl3pPr marL="1143000" indent="-228600">
                        <a:spcBef>
                          <a:spcPct val="20000"/>
                        </a:spcBef>
                        <a:defRPr sz="1400">
                          <a:solidFill>
                            <a:schemeClr val="tx1"/>
                          </a:solidFill>
                          <a:latin typeface="Arial" charset="0"/>
                          <a:ea typeface="MS PGothic" charset="-128"/>
                        </a:defRPr>
                      </a:lvl3pPr>
                      <a:lvl4pPr marL="1600200" indent="-228600">
                        <a:spcBef>
                          <a:spcPct val="20000"/>
                        </a:spcBef>
                        <a:defRPr sz="1400">
                          <a:solidFill>
                            <a:schemeClr val="tx1"/>
                          </a:solidFill>
                          <a:latin typeface="Arial" charset="0"/>
                          <a:ea typeface="MS PGothic" charset="-128"/>
                        </a:defRPr>
                      </a:lvl4pPr>
                      <a:lvl5pPr marL="2057400" indent="-228600">
                        <a:spcBef>
                          <a:spcPct val="20000"/>
                        </a:spcBef>
                        <a:defRPr sz="1400">
                          <a:solidFill>
                            <a:schemeClr val="tx1"/>
                          </a:solidFill>
                          <a:latin typeface="Arial" charset="0"/>
                          <a:ea typeface="MS PGothic" charset="-128"/>
                        </a:defRPr>
                      </a:lvl5pPr>
                      <a:lvl6pPr marL="2514600" indent="-228600" eaLnBrk="0" fontAlgn="base" hangingPunct="0">
                        <a:spcBef>
                          <a:spcPct val="20000"/>
                        </a:spcBef>
                        <a:spcAft>
                          <a:spcPct val="0"/>
                        </a:spcAft>
                        <a:defRPr sz="1400">
                          <a:solidFill>
                            <a:schemeClr val="tx1"/>
                          </a:solidFill>
                          <a:latin typeface="Arial" charset="0"/>
                          <a:ea typeface="MS PGothic" charset="-128"/>
                        </a:defRPr>
                      </a:lvl6pPr>
                      <a:lvl7pPr marL="2971800" indent="-228600" eaLnBrk="0" fontAlgn="base" hangingPunct="0">
                        <a:spcBef>
                          <a:spcPct val="20000"/>
                        </a:spcBef>
                        <a:spcAft>
                          <a:spcPct val="0"/>
                        </a:spcAft>
                        <a:defRPr sz="1400">
                          <a:solidFill>
                            <a:schemeClr val="tx1"/>
                          </a:solidFill>
                          <a:latin typeface="Arial" charset="0"/>
                          <a:ea typeface="MS PGothic" charset="-128"/>
                        </a:defRPr>
                      </a:lvl7pPr>
                      <a:lvl8pPr marL="3429000" indent="-228600" eaLnBrk="0" fontAlgn="base" hangingPunct="0">
                        <a:spcBef>
                          <a:spcPct val="20000"/>
                        </a:spcBef>
                        <a:spcAft>
                          <a:spcPct val="0"/>
                        </a:spcAft>
                        <a:defRPr sz="1400">
                          <a:solidFill>
                            <a:schemeClr val="tx1"/>
                          </a:solidFill>
                          <a:latin typeface="Arial" charset="0"/>
                          <a:ea typeface="MS PGothic" charset="-128"/>
                        </a:defRPr>
                      </a:lvl8pPr>
                      <a:lvl9pPr marL="3886200" indent="-228600" eaLnBrk="0" fontAlgn="base" hangingPunct="0">
                        <a:spcBef>
                          <a:spcPct val="20000"/>
                        </a:spcBef>
                        <a:spcAft>
                          <a:spcPct val="0"/>
                        </a:spcAft>
                        <a:defRPr sz="1400">
                          <a:solidFill>
                            <a:schemeClr val="tx1"/>
                          </a:solidFill>
                          <a:latin typeface="Arial" charset="0"/>
                          <a:ea typeface="MS PGothic" charset="-128"/>
                        </a:defRPr>
                      </a:lvl9pPr>
                    </a:lstStyle>
                    <a:p>
                      <a:pPr marL="0" marR="0" lvl="0" indent="0" algn="l" defTabSz="914400" rtl="0" eaLnBrk="1" fontAlgn="base" latinLnBrk="0" hangingPunct="1">
                        <a:lnSpc>
                          <a:spcPct val="100000"/>
                        </a:lnSpc>
                        <a:spcBef>
                          <a:spcPct val="0"/>
                        </a:spcBef>
                        <a:spcAft>
                          <a:spcPct val="0"/>
                        </a:spcAft>
                        <a:buClr>
                          <a:srgbClr val="430467"/>
                        </a:buClr>
                        <a:buSzTx/>
                        <a:buFontTx/>
                        <a:buNone/>
                        <a:tabLst/>
                      </a:pPr>
                      <a:r>
                        <a:rPr kumimoji="0" lang="en-US" altLang="en-US" sz="1400" b="1" i="0" u="none" strike="noStrike" cap="none" normalizeH="0" baseline="0">
                          <a:ln>
                            <a:noFill/>
                          </a:ln>
                          <a:solidFill>
                            <a:schemeClr val="tx1"/>
                          </a:solidFill>
                          <a:effectLst/>
                          <a:latin typeface="Arial" charset="0"/>
                          <a:ea typeface="ＭＳ Ｐゴシック" charset="-128"/>
                        </a:rPr>
                        <a:t>533.33 MB/s</a:t>
                      </a:r>
                      <a:endParaRPr kumimoji="0" lang="en-US" altLang="en-US" sz="1400" b="0" i="0" u="none" strike="noStrike" cap="none" normalizeH="0" baseline="0">
                        <a:ln>
                          <a:noFill/>
                        </a:ln>
                        <a:solidFill>
                          <a:schemeClr val="tx1"/>
                        </a:solidFill>
                        <a:effectLst/>
                        <a:latin typeface="Arial" charset="0"/>
                        <a:ea typeface="ＭＳ Ｐゴシック" charset="-128"/>
                      </a:endParaRPr>
                    </a:p>
                  </a:txBody>
                  <a:tcPr marT="46693" marB="46693" anchor="ctr"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11"/>
                  </a:ext>
                </a:extLst>
              </a:tr>
              <a:tr h="306388">
                <a:tc>
                  <a:txBody>
                    <a:bodyPr/>
                    <a:lstStyle>
                      <a:lvl1pPr>
                        <a:spcBef>
                          <a:spcPct val="20000"/>
                        </a:spcBef>
                        <a:defRPr>
                          <a:solidFill>
                            <a:schemeClr val="tx1"/>
                          </a:solidFill>
                          <a:latin typeface="Arial" charset="0"/>
                          <a:ea typeface="MS PGothic" charset="-128"/>
                        </a:defRPr>
                      </a:lvl1pPr>
                      <a:lvl2pPr marL="742950" indent="-285750">
                        <a:spcBef>
                          <a:spcPct val="20000"/>
                        </a:spcBef>
                        <a:defRPr>
                          <a:solidFill>
                            <a:schemeClr val="tx1"/>
                          </a:solidFill>
                          <a:latin typeface="Arial" charset="0"/>
                          <a:ea typeface="MS PGothic" charset="-128"/>
                        </a:defRPr>
                      </a:lvl2pPr>
                      <a:lvl3pPr marL="1143000" indent="-228600">
                        <a:spcBef>
                          <a:spcPct val="20000"/>
                        </a:spcBef>
                        <a:defRPr sz="1400">
                          <a:solidFill>
                            <a:schemeClr val="tx1"/>
                          </a:solidFill>
                          <a:latin typeface="Arial" charset="0"/>
                          <a:ea typeface="MS PGothic" charset="-128"/>
                        </a:defRPr>
                      </a:lvl3pPr>
                      <a:lvl4pPr marL="1600200" indent="-228600">
                        <a:spcBef>
                          <a:spcPct val="20000"/>
                        </a:spcBef>
                        <a:defRPr sz="1400">
                          <a:solidFill>
                            <a:schemeClr val="tx1"/>
                          </a:solidFill>
                          <a:latin typeface="Arial" charset="0"/>
                          <a:ea typeface="MS PGothic" charset="-128"/>
                        </a:defRPr>
                      </a:lvl4pPr>
                      <a:lvl5pPr marL="2057400" indent="-228600">
                        <a:spcBef>
                          <a:spcPct val="20000"/>
                        </a:spcBef>
                        <a:defRPr sz="1400">
                          <a:solidFill>
                            <a:schemeClr val="tx1"/>
                          </a:solidFill>
                          <a:latin typeface="Arial" charset="0"/>
                          <a:ea typeface="MS PGothic" charset="-128"/>
                        </a:defRPr>
                      </a:lvl5pPr>
                      <a:lvl6pPr marL="2514600" indent="-228600" eaLnBrk="0" fontAlgn="base" hangingPunct="0">
                        <a:spcBef>
                          <a:spcPct val="20000"/>
                        </a:spcBef>
                        <a:spcAft>
                          <a:spcPct val="0"/>
                        </a:spcAft>
                        <a:defRPr sz="1400">
                          <a:solidFill>
                            <a:schemeClr val="tx1"/>
                          </a:solidFill>
                          <a:latin typeface="Arial" charset="0"/>
                          <a:ea typeface="MS PGothic" charset="-128"/>
                        </a:defRPr>
                      </a:lvl6pPr>
                      <a:lvl7pPr marL="2971800" indent="-228600" eaLnBrk="0" fontAlgn="base" hangingPunct="0">
                        <a:spcBef>
                          <a:spcPct val="20000"/>
                        </a:spcBef>
                        <a:spcAft>
                          <a:spcPct val="0"/>
                        </a:spcAft>
                        <a:defRPr sz="1400">
                          <a:solidFill>
                            <a:schemeClr val="tx1"/>
                          </a:solidFill>
                          <a:latin typeface="Arial" charset="0"/>
                          <a:ea typeface="MS PGothic" charset="-128"/>
                        </a:defRPr>
                      </a:lvl7pPr>
                      <a:lvl8pPr marL="3429000" indent="-228600" eaLnBrk="0" fontAlgn="base" hangingPunct="0">
                        <a:spcBef>
                          <a:spcPct val="20000"/>
                        </a:spcBef>
                        <a:spcAft>
                          <a:spcPct val="0"/>
                        </a:spcAft>
                        <a:defRPr sz="1400">
                          <a:solidFill>
                            <a:schemeClr val="tx1"/>
                          </a:solidFill>
                          <a:latin typeface="Arial" charset="0"/>
                          <a:ea typeface="MS PGothic" charset="-128"/>
                        </a:defRPr>
                      </a:lvl8pPr>
                      <a:lvl9pPr marL="3886200" indent="-228600" eaLnBrk="0" fontAlgn="base" hangingPunct="0">
                        <a:spcBef>
                          <a:spcPct val="20000"/>
                        </a:spcBef>
                        <a:spcAft>
                          <a:spcPct val="0"/>
                        </a:spcAft>
                        <a:defRPr sz="1400">
                          <a:solidFill>
                            <a:schemeClr val="tx1"/>
                          </a:solidFill>
                          <a:latin typeface="Arial" charset="0"/>
                          <a:ea typeface="MS PGothic" charset="-128"/>
                        </a:defRPr>
                      </a:lvl9pPr>
                    </a:lstStyle>
                    <a:p>
                      <a:pPr marL="0" marR="0" lvl="0" indent="0" algn="l" defTabSz="914400" rtl="0" eaLnBrk="1" fontAlgn="base" latinLnBrk="0" hangingPunct="1">
                        <a:lnSpc>
                          <a:spcPct val="100000"/>
                        </a:lnSpc>
                        <a:spcBef>
                          <a:spcPct val="0"/>
                        </a:spcBef>
                        <a:spcAft>
                          <a:spcPct val="0"/>
                        </a:spcAft>
                        <a:buClr>
                          <a:srgbClr val="430467"/>
                        </a:buClr>
                        <a:buSzTx/>
                        <a:buFontTx/>
                        <a:buNone/>
                        <a:tabLst/>
                      </a:pPr>
                      <a:r>
                        <a:rPr kumimoji="0" lang="en-US" altLang="en-US" sz="1400" b="0" i="0" u="none" strike="noStrike" cap="none" normalizeH="0" baseline="0">
                          <a:ln>
                            <a:noFill/>
                          </a:ln>
                          <a:solidFill>
                            <a:schemeClr val="tx1"/>
                          </a:solidFill>
                          <a:effectLst/>
                          <a:latin typeface="Arial" charset="0"/>
                          <a:ea typeface="ＭＳ Ｐゴシック" charset="-128"/>
                          <a:hlinkClick r:id="" action="ppaction://noaction"/>
                        </a:rPr>
                        <a:t>PCI-X</a:t>
                      </a:r>
                      <a:r>
                        <a:rPr kumimoji="0" lang="en-US" altLang="en-US" sz="1400" b="0" i="0" u="none" strike="noStrike" cap="none" normalizeH="0" baseline="0">
                          <a:ln>
                            <a:noFill/>
                          </a:ln>
                          <a:solidFill>
                            <a:schemeClr val="tx1"/>
                          </a:solidFill>
                          <a:effectLst/>
                          <a:latin typeface="Arial" charset="0"/>
                          <a:ea typeface="ＭＳ Ｐゴシック" charset="-128"/>
                        </a:rPr>
                        <a:t> 133</a:t>
                      </a:r>
                    </a:p>
                  </a:txBody>
                  <a:tcPr marT="46693" marB="46693" anchor="ctr" horzOverflow="overflow">
                    <a:lnL>
                      <a:noFill/>
                    </a:lnL>
                    <a:lnR>
                      <a:noFill/>
                    </a:lnR>
                    <a:lnT>
                      <a:noFill/>
                    </a:lnT>
                    <a:lnB>
                      <a:noFill/>
                    </a:lnB>
                    <a:lnTlToBr>
                      <a:noFill/>
                    </a:lnTlToBr>
                    <a:lnBlToTr>
                      <a:noFill/>
                    </a:lnBlToTr>
                    <a:noFill/>
                  </a:tcPr>
                </a:tc>
                <a:tc>
                  <a:txBody>
                    <a:bodyPr/>
                    <a:lstStyle>
                      <a:lvl1pPr>
                        <a:spcBef>
                          <a:spcPct val="20000"/>
                        </a:spcBef>
                        <a:defRPr>
                          <a:solidFill>
                            <a:schemeClr val="tx1"/>
                          </a:solidFill>
                          <a:latin typeface="Arial" charset="0"/>
                          <a:ea typeface="MS PGothic" charset="-128"/>
                        </a:defRPr>
                      </a:lvl1pPr>
                      <a:lvl2pPr marL="742950" indent="-285750">
                        <a:spcBef>
                          <a:spcPct val="20000"/>
                        </a:spcBef>
                        <a:defRPr>
                          <a:solidFill>
                            <a:schemeClr val="tx1"/>
                          </a:solidFill>
                          <a:latin typeface="Arial" charset="0"/>
                          <a:ea typeface="MS PGothic" charset="-128"/>
                        </a:defRPr>
                      </a:lvl2pPr>
                      <a:lvl3pPr marL="1143000" indent="-228600">
                        <a:spcBef>
                          <a:spcPct val="20000"/>
                        </a:spcBef>
                        <a:defRPr sz="1400">
                          <a:solidFill>
                            <a:schemeClr val="tx1"/>
                          </a:solidFill>
                          <a:latin typeface="Arial" charset="0"/>
                          <a:ea typeface="MS PGothic" charset="-128"/>
                        </a:defRPr>
                      </a:lvl3pPr>
                      <a:lvl4pPr marL="1600200" indent="-228600">
                        <a:spcBef>
                          <a:spcPct val="20000"/>
                        </a:spcBef>
                        <a:defRPr sz="1400">
                          <a:solidFill>
                            <a:schemeClr val="tx1"/>
                          </a:solidFill>
                          <a:latin typeface="Arial" charset="0"/>
                          <a:ea typeface="MS PGothic" charset="-128"/>
                        </a:defRPr>
                      </a:lvl4pPr>
                      <a:lvl5pPr marL="2057400" indent="-228600">
                        <a:spcBef>
                          <a:spcPct val="20000"/>
                        </a:spcBef>
                        <a:defRPr sz="1400">
                          <a:solidFill>
                            <a:schemeClr val="tx1"/>
                          </a:solidFill>
                          <a:latin typeface="Arial" charset="0"/>
                          <a:ea typeface="MS PGothic" charset="-128"/>
                        </a:defRPr>
                      </a:lvl5pPr>
                      <a:lvl6pPr marL="2514600" indent="-228600" eaLnBrk="0" fontAlgn="base" hangingPunct="0">
                        <a:spcBef>
                          <a:spcPct val="20000"/>
                        </a:spcBef>
                        <a:spcAft>
                          <a:spcPct val="0"/>
                        </a:spcAft>
                        <a:defRPr sz="1400">
                          <a:solidFill>
                            <a:schemeClr val="tx1"/>
                          </a:solidFill>
                          <a:latin typeface="Arial" charset="0"/>
                          <a:ea typeface="MS PGothic" charset="-128"/>
                        </a:defRPr>
                      </a:lvl6pPr>
                      <a:lvl7pPr marL="2971800" indent="-228600" eaLnBrk="0" fontAlgn="base" hangingPunct="0">
                        <a:spcBef>
                          <a:spcPct val="20000"/>
                        </a:spcBef>
                        <a:spcAft>
                          <a:spcPct val="0"/>
                        </a:spcAft>
                        <a:defRPr sz="1400">
                          <a:solidFill>
                            <a:schemeClr val="tx1"/>
                          </a:solidFill>
                          <a:latin typeface="Arial" charset="0"/>
                          <a:ea typeface="MS PGothic" charset="-128"/>
                        </a:defRPr>
                      </a:lvl7pPr>
                      <a:lvl8pPr marL="3429000" indent="-228600" eaLnBrk="0" fontAlgn="base" hangingPunct="0">
                        <a:spcBef>
                          <a:spcPct val="20000"/>
                        </a:spcBef>
                        <a:spcAft>
                          <a:spcPct val="0"/>
                        </a:spcAft>
                        <a:defRPr sz="1400">
                          <a:solidFill>
                            <a:schemeClr val="tx1"/>
                          </a:solidFill>
                          <a:latin typeface="Arial" charset="0"/>
                          <a:ea typeface="MS PGothic" charset="-128"/>
                        </a:defRPr>
                      </a:lvl8pPr>
                      <a:lvl9pPr marL="3886200" indent="-228600" eaLnBrk="0" fontAlgn="base" hangingPunct="0">
                        <a:spcBef>
                          <a:spcPct val="20000"/>
                        </a:spcBef>
                        <a:spcAft>
                          <a:spcPct val="0"/>
                        </a:spcAft>
                        <a:defRPr sz="1400">
                          <a:solidFill>
                            <a:schemeClr val="tx1"/>
                          </a:solidFill>
                          <a:latin typeface="Arial" charset="0"/>
                          <a:ea typeface="MS PGothic" charset="-128"/>
                        </a:defRPr>
                      </a:lvl9pPr>
                    </a:lstStyle>
                    <a:p>
                      <a:pPr marL="0" marR="0" lvl="0" indent="0" algn="l" defTabSz="914400" rtl="0" eaLnBrk="1" fontAlgn="base" latinLnBrk="0" hangingPunct="1">
                        <a:lnSpc>
                          <a:spcPct val="100000"/>
                        </a:lnSpc>
                        <a:spcBef>
                          <a:spcPct val="0"/>
                        </a:spcBef>
                        <a:spcAft>
                          <a:spcPct val="0"/>
                        </a:spcAft>
                        <a:buClr>
                          <a:srgbClr val="430467"/>
                        </a:buClr>
                        <a:buSzTx/>
                        <a:buFontTx/>
                        <a:buNone/>
                        <a:tabLst/>
                      </a:pPr>
                      <a:r>
                        <a:rPr kumimoji="0" lang="en-US" altLang="en-US" sz="1400" b="0" i="0" u="none" strike="noStrike" cap="none" normalizeH="0" baseline="0">
                          <a:ln>
                            <a:noFill/>
                          </a:ln>
                          <a:solidFill>
                            <a:schemeClr val="tx1"/>
                          </a:solidFill>
                          <a:effectLst/>
                          <a:latin typeface="Arial" charset="0"/>
                          <a:ea typeface="ＭＳ Ｐゴシック" charset="-128"/>
                        </a:rPr>
                        <a:t>8.53333 Gbit/s</a:t>
                      </a:r>
                    </a:p>
                  </a:txBody>
                  <a:tcPr marT="46693" marB="46693" anchor="ctr" horzOverflow="overflow">
                    <a:lnL>
                      <a:noFill/>
                    </a:lnL>
                    <a:lnR>
                      <a:noFill/>
                    </a:lnR>
                    <a:lnT>
                      <a:noFill/>
                    </a:lnT>
                    <a:lnB>
                      <a:noFill/>
                    </a:lnB>
                    <a:lnTlToBr>
                      <a:noFill/>
                    </a:lnTlToBr>
                    <a:lnBlToTr>
                      <a:noFill/>
                    </a:lnBlToTr>
                    <a:noFill/>
                  </a:tcPr>
                </a:tc>
                <a:tc>
                  <a:txBody>
                    <a:bodyPr/>
                    <a:lstStyle>
                      <a:lvl1pPr>
                        <a:spcBef>
                          <a:spcPct val="20000"/>
                        </a:spcBef>
                        <a:defRPr>
                          <a:solidFill>
                            <a:schemeClr val="tx1"/>
                          </a:solidFill>
                          <a:latin typeface="Arial" charset="0"/>
                          <a:ea typeface="MS PGothic" charset="-128"/>
                        </a:defRPr>
                      </a:lvl1pPr>
                      <a:lvl2pPr marL="742950" indent="-285750">
                        <a:spcBef>
                          <a:spcPct val="20000"/>
                        </a:spcBef>
                        <a:defRPr>
                          <a:solidFill>
                            <a:schemeClr val="tx1"/>
                          </a:solidFill>
                          <a:latin typeface="Arial" charset="0"/>
                          <a:ea typeface="MS PGothic" charset="-128"/>
                        </a:defRPr>
                      </a:lvl2pPr>
                      <a:lvl3pPr marL="1143000" indent="-228600">
                        <a:spcBef>
                          <a:spcPct val="20000"/>
                        </a:spcBef>
                        <a:defRPr sz="1400">
                          <a:solidFill>
                            <a:schemeClr val="tx1"/>
                          </a:solidFill>
                          <a:latin typeface="Arial" charset="0"/>
                          <a:ea typeface="MS PGothic" charset="-128"/>
                        </a:defRPr>
                      </a:lvl3pPr>
                      <a:lvl4pPr marL="1600200" indent="-228600">
                        <a:spcBef>
                          <a:spcPct val="20000"/>
                        </a:spcBef>
                        <a:defRPr sz="1400">
                          <a:solidFill>
                            <a:schemeClr val="tx1"/>
                          </a:solidFill>
                          <a:latin typeface="Arial" charset="0"/>
                          <a:ea typeface="MS PGothic" charset="-128"/>
                        </a:defRPr>
                      </a:lvl4pPr>
                      <a:lvl5pPr marL="2057400" indent="-228600">
                        <a:spcBef>
                          <a:spcPct val="20000"/>
                        </a:spcBef>
                        <a:defRPr sz="1400">
                          <a:solidFill>
                            <a:schemeClr val="tx1"/>
                          </a:solidFill>
                          <a:latin typeface="Arial" charset="0"/>
                          <a:ea typeface="MS PGothic" charset="-128"/>
                        </a:defRPr>
                      </a:lvl5pPr>
                      <a:lvl6pPr marL="2514600" indent="-228600" eaLnBrk="0" fontAlgn="base" hangingPunct="0">
                        <a:spcBef>
                          <a:spcPct val="20000"/>
                        </a:spcBef>
                        <a:spcAft>
                          <a:spcPct val="0"/>
                        </a:spcAft>
                        <a:defRPr sz="1400">
                          <a:solidFill>
                            <a:schemeClr val="tx1"/>
                          </a:solidFill>
                          <a:latin typeface="Arial" charset="0"/>
                          <a:ea typeface="MS PGothic" charset="-128"/>
                        </a:defRPr>
                      </a:lvl6pPr>
                      <a:lvl7pPr marL="2971800" indent="-228600" eaLnBrk="0" fontAlgn="base" hangingPunct="0">
                        <a:spcBef>
                          <a:spcPct val="20000"/>
                        </a:spcBef>
                        <a:spcAft>
                          <a:spcPct val="0"/>
                        </a:spcAft>
                        <a:defRPr sz="1400">
                          <a:solidFill>
                            <a:schemeClr val="tx1"/>
                          </a:solidFill>
                          <a:latin typeface="Arial" charset="0"/>
                          <a:ea typeface="MS PGothic" charset="-128"/>
                        </a:defRPr>
                      </a:lvl7pPr>
                      <a:lvl8pPr marL="3429000" indent="-228600" eaLnBrk="0" fontAlgn="base" hangingPunct="0">
                        <a:spcBef>
                          <a:spcPct val="20000"/>
                        </a:spcBef>
                        <a:spcAft>
                          <a:spcPct val="0"/>
                        </a:spcAft>
                        <a:defRPr sz="1400">
                          <a:solidFill>
                            <a:schemeClr val="tx1"/>
                          </a:solidFill>
                          <a:latin typeface="Arial" charset="0"/>
                          <a:ea typeface="MS PGothic" charset="-128"/>
                        </a:defRPr>
                      </a:lvl8pPr>
                      <a:lvl9pPr marL="3886200" indent="-228600" eaLnBrk="0" fontAlgn="base" hangingPunct="0">
                        <a:spcBef>
                          <a:spcPct val="20000"/>
                        </a:spcBef>
                        <a:spcAft>
                          <a:spcPct val="0"/>
                        </a:spcAft>
                        <a:defRPr sz="1400">
                          <a:solidFill>
                            <a:schemeClr val="tx1"/>
                          </a:solidFill>
                          <a:latin typeface="Arial" charset="0"/>
                          <a:ea typeface="MS PGothic" charset="-128"/>
                        </a:defRPr>
                      </a:lvl9pPr>
                    </a:lstStyle>
                    <a:p>
                      <a:pPr marL="0" marR="0" lvl="0" indent="0" algn="l" defTabSz="914400" rtl="0" eaLnBrk="1" fontAlgn="base" latinLnBrk="0" hangingPunct="1">
                        <a:lnSpc>
                          <a:spcPct val="100000"/>
                        </a:lnSpc>
                        <a:spcBef>
                          <a:spcPct val="0"/>
                        </a:spcBef>
                        <a:spcAft>
                          <a:spcPct val="0"/>
                        </a:spcAft>
                        <a:buClr>
                          <a:srgbClr val="430467"/>
                        </a:buClr>
                        <a:buSzTx/>
                        <a:buFontTx/>
                        <a:buNone/>
                        <a:tabLst/>
                      </a:pPr>
                      <a:r>
                        <a:rPr kumimoji="0" lang="en-US" altLang="en-US" sz="1400" b="1" i="0" u="none" strike="noStrike" cap="none" normalizeH="0" baseline="0">
                          <a:ln>
                            <a:noFill/>
                          </a:ln>
                          <a:solidFill>
                            <a:schemeClr val="tx1"/>
                          </a:solidFill>
                          <a:effectLst/>
                          <a:latin typeface="Arial" charset="0"/>
                          <a:ea typeface="ＭＳ Ｐゴシック" charset="-128"/>
                        </a:rPr>
                        <a:t>1.06666 GB/s</a:t>
                      </a:r>
                      <a:endParaRPr kumimoji="0" lang="en-US" altLang="en-US" sz="1400" b="0" i="0" u="none" strike="noStrike" cap="none" normalizeH="0" baseline="0">
                        <a:ln>
                          <a:noFill/>
                        </a:ln>
                        <a:solidFill>
                          <a:schemeClr val="tx1"/>
                        </a:solidFill>
                        <a:effectLst/>
                        <a:latin typeface="Arial" charset="0"/>
                        <a:ea typeface="ＭＳ Ｐゴシック" charset="-128"/>
                      </a:endParaRPr>
                    </a:p>
                  </a:txBody>
                  <a:tcPr marT="46693" marB="46693" anchor="ctr"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12"/>
                  </a:ext>
                </a:extLst>
              </a:tr>
              <a:tr h="306388">
                <a:tc>
                  <a:txBody>
                    <a:bodyPr/>
                    <a:lstStyle>
                      <a:lvl1pPr>
                        <a:spcBef>
                          <a:spcPct val="20000"/>
                        </a:spcBef>
                        <a:defRPr>
                          <a:solidFill>
                            <a:schemeClr val="tx1"/>
                          </a:solidFill>
                          <a:latin typeface="Arial" charset="0"/>
                          <a:ea typeface="MS PGothic" charset="-128"/>
                        </a:defRPr>
                      </a:lvl1pPr>
                      <a:lvl2pPr marL="742950" indent="-285750">
                        <a:spcBef>
                          <a:spcPct val="20000"/>
                        </a:spcBef>
                        <a:defRPr>
                          <a:solidFill>
                            <a:schemeClr val="tx1"/>
                          </a:solidFill>
                          <a:latin typeface="Arial" charset="0"/>
                          <a:ea typeface="MS PGothic" charset="-128"/>
                        </a:defRPr>
                      </a:lvl2pPr>
                      <a:lvl3pPr marL="1143000" indent="-228600">
                        <a:spcBef>
                          <a:spcPct val="20000"/>
                        </a:spcBef>
                        <a:defRPr sz="1400">
                          <a:solidFill>
                            <a:schemeClr val="tx1"/>
                          </a:solidFill>
                          <a:latin typeface="Arial" charset="0"/>
                          <a:ea typeface="MS PGothic" charset="-128"/>
                        </a:defRPr>
                      </a:lvl3pPr>
                      <a:lvl4pPr marL="1600200" indent="-228600">
                        <a:spcBef>
                          <a:spcPct val="20000"/>
                        </a:spcBef>
                        <a:defRPr sz="1400">
                          <a:solidFill>
                            <a:schemeClr val="tx1"/>
                          </a:solidFill>
                          <a:latin typeface="Arial" charset="0"/>
                          <a:ea typeface="MS PGothic" charset="-128"/>
                        </a:defRPr>
                      </a:lvl4pPr>
                      <a:lvl5pPr marL="2057400" indent="-228600">
                        <a:spcBef>
                          <a:spcPct val="20000"/>
                        </a:spcBef>
                        <a:defRPr sz="1400">
                          <a:solidFill>
                            <a:schemeClr val="tx1"/>
                          </a:solidFill>
                          <a:latin typeface="Arial" charset="0"/>
                          <a:ea typeface="MS PGothic" charset="-128"/>
                        </a:defRPr>
                      </a:lvl5pPr>
                      <a:lvl6pPr marL="2514600" indent="-228600" eaLnBrk="0" fontAlgn="base" hangingPunct="0">
                        <a:spcBef>
                          <a:spcPct val="20000"/>
                        </a:spcBef>
                        <a:spcAft>
                          <a:spcPct val="0"/>
                        </a:spcAft>
                        <a:defRPr sz="1400">
                          <a:solidFill>
                            <a:schemeClr val="tx1"/>
                          </a:solidFill>
                          <a:latin typeface="Arial" charset="0"/>
                          <a:ea typeface="MS PGothic" charset="-128"/>
                        </a:defRPr>
                      </a:lvl6pPr>
                      <a:lvl7pPr marL="2971800" indent="-228600" eaLnBrk="0" fontAlgn="base" hangingPunct="0">
                        <a:spcBef>
                          <a:spcPct val="20000"/>
                        </a:spcBef>
                        <a:spcAft>
                          <a:spcPct val="0"/>
                        </a:spcAft>
                        <a:defRPr sz="1400">
                          <a:solidFill>
                            <a:schemeClr val="tx1"/>
                          </a:solidFill>
                          <a:latin typeface="Arial" charset="0"/>
                          <a:ea typeface="MS PGothic" charset="-128"/>
                        </a:defRPr>
                      </a:lvl7pPr>
                      <a:lvl8pPr marL="3429000" indent="-228600" eaLnBrk="0" fontAlgn="base" hangingPunct="0">
                        <a:spcBef>
                          <a:spcPct val="20000"/>
                        </a:spcBef>
                        <a:spcAft>
                          <a:spcPct val="0"/>
                        </a:spcAft>
                        <a:defRPr sz="1400">
                          <a:solidFill>
                            <a:schemeClr val="tx1"/>
                          </a:solidFill>
                          <a:latin typeface="Arial" charset="0"/>
                          <a:ea typeface="MS PGothic" charset="-128"/>
                        </a:defRPr>
                      </a:lvl8pPr>
                      <a:lvl9pPr marL="3886200" indent="-228600" eaLnBrk="0" fontAlgn="base" hangingPunct="0">
                        <a:spcBef>
                          <a:spcPct val="20000"/>
                        </a:spcBef>
                        <a:spcAft>
                          <a:spcPct val="0"/>
                        </a:spcAft>
                        <a:defRPr sz="1400">
                          <a:solidFill>
                            <a:schemeClr val="tx1"/>
                          </a:solidFill>
                          <a:latin typeface="Arial" charset="0"/>
                          <a:ea typeface="MS PGothic" charset="-128"/>
                        </a:defRPr>
                      </a:lvl9pPr>
                    </a:lstStyle>
                    <a:p>
                      <a:pPr marL="0" marR="0" lvl="0" indent="0" algn="l" defTabSz="914400" rtl="0" eaLnBrk="1" fontAlgn="base" latinLnBrk="0" hangingPunct="1">
                        <a:lnSpc>
                          <a:spcPct val="100000"/>
                        </a:lnSpc>
                        <a:spcBef>
                          <a:spcPct val="0"/>
                        </a:spcBef>
                        <a:spcAft>
                          <a:spcPct val="0"/>
                        </a:spcAft>
                        <a:buClr>
                          <a:srgbClr val="430467"/>
                        </a:buClr>
                        <a:buSzTx/>
                        <a:buFontTx/>
                        <a:buNone/>
                        <a:tabLst/>
                      </a:pPr>
                      <a:r>
                        <a:rPr kumimoji="0" lang="en-US" altLang="en-US" sz="1400" b="0" i="0" u="none" strike="noStrike" cap="none" normalizeH="0" baseline="0">
                          <a:ln>
                            <a:noFill/>
                          </a:ln>
                          <a:solidFill>
                            <a:schemeClr val="tx1"/>
                          </a:solidFill>
                          <a:effectLst/>
                          <a:latin typeface="Arial" charset="0"/>
                          <a:ea typeface="ＭＳ Ｐゴシック" charset="-128"/>
                          <a:hlinkClick r:id="" action="ppaction://noaction"/>
                        </a:rPr>
                        <a:t>PCI-X</a:t>
                      </a:r>
                      <a:r>
                        <a:rPr kumimoji="0" lang="en-US" altLang="en-US" sz="1400" b="0" i="0" u="none" strike="noStrike" cap="none" normalizeH="0" baseline="0">
                          <a:ln>
                            <a:noFill/>
                          </a:ln>
                          <a:solidFill>
                            <a:schemeClr val="tx1"/>
                          </a:solidFill>
                          <a:effectLst/>
                          <a:latin typeface="Arial" charset="0"/>
                          <a:ea typeface="ＭＳ Ｐゴシック" charset="-128"/>
                        </a:rPr>
                        <a:t> QDR 16-bit</a:t>
                      </a:r>
                    </a:p>
                  </a:txBody>
                  <a:tcPr marT="46693" marB="46693" anchor="ctr" horzOverflow="overflow">
                    <a:lnL>
                      <a:noFill/>
                    </a:lnL>
                    <a:lnR>
                      <a:noFill/>
                    </a:lnR>
                    <a:lnT>
                      <a:noFill/>
                    </a:lnT>
                    <a:lnB>
                      <a:noFill/>
                    </a:lnB>
                    <a:lnTlToBr>
                      <a:noFill/>
                    </a:lnTlToBr>
                    <a:lnBlToTr>
                      <a:noFill/>
                    </a:lnBlToTr>
                    <a:noFill/>
                  </a:tcPr>
                </a:tc>
                <a:tc>
                  <a:txBody>
                    <a:bodyPr/>
                    <a:lstStyle>
                      <a:lvl1pPr>
                        <a:spcBef>
                          <a:spcPct val="20000"/>
                        </a:spcBef>
                        <a:defRPr>
                          <a:solidFill>
                            <a:schemeClr val="tx1"/>
                          </a:solidFill>
                          <a:latin typeface="Arial" charset="0"/>
                          <a:ea typeface="MS PGothic" charset="-128"/>
                        </a:defRPr>
                      </a:lvl1pPr>
                      <a:lvl2pPr marL="742950" indent="-285750">
                        <a:spcBef>
                          <a:spcPct val="20000"/>
                        </a:spcBef>
                        <a:defRPr>
                          <a:solidFill>
                            <a:schemeClr val="tx1"/>
                          </a:solidFill>
                          <a:latin typeface="Arial" charset="0"/>
                          <a:ea typeface="MS PGothic" charset="-128"/>
                        </a:defRPr>
                      </a:lvl2pPr>
                      <a:lvl3pPr marL="1143000" indent="-228600">
                        <a:spcBef>
                          <a:spcPct val="20000"/>
                        </a:spcBef>
                        <a:defRPr sz="1400">
                          <a:solidFill>
                            <a:schemeClr val="tx1"/>
                          </a:solidFill>
                          <a:latin typeface="Arial" charset="0"/>
                          <a:ea typeface="MS PGothic" charset="-128"/>
                        </a:defRPr>
                      </a:lvl3pPr>
                      <a:lvl4pPr marL="1600200" indent="-228600">
                        <a:spcBef>
                          <a:spcPct val="20000"/>
                        </a:spcBef>
                        <a:defRPr sz="1400">
                          <a:solidFill>
                            <a:schemeClr val="tx1"/>
                          </a:solidFill>
                          <a:latin typeface="Arial" charset="0"/>
                          <a:ea typeface="MS PGothic" charset="-128"/>
                        </a:defRPr>
                      </a:lvl4pPr>
                      <a:lvl5pPr marL="2057400" indent="-228600">
                        <a:spcBef>
                          <a:spcPct val="20000"/>
                        </a:spcBef>
                        <a:defRPr sz="1400">
                          <a:solidFill>
                            <a:schemeClr val="tx1"/>
                          </a:solidFill>
                          <a:latin typeface="Arial" charset="0"/>
                          <a:ea typeface="MS PGothic" charset="-128"/>
                        </a:defRPr>
                      </a:lvl5pPr>
                      <a:lvl6pPr marL="2514600" indent="-228600" eaLnBrk="0" fontAlgn="base" hangingPunct="0">
                        <a:spcBef>
                          <a:spcPct val="20000"/>
                        </a:spcBef>
                        <a:spcAft>
                          <a:spcPct val="0"/>
                        </a:spcAft>
                        <a:defRPr sz="1400">
                          <a:solidFill>
                            <a:schemeClr val="tx1"/>
                          </a:solidFill>
                          <a:latin typeface="Arial" charset="0"/>
                          <a:ea typeface="MS PGothic" charset="-128"/>
                        </a:defRPr>
                      </a:lvl6pPr>
                      <a:lvl7pPr marL="2971800" indent="-228600" eaLnBrk="0" fontAlgn="base" hangingPunct="0">
                        <a:spcBef>
                          <a:spcPct val="20000"/>
                        </a:spcBef>
                        <a:spcAft>
                          <a:spcPct val="0"/>
                        </a:spcAft>
                        <a:defRPr sz="1400">
                          <a:solidFill>
                            <a:schemeClr val="tx1"/>
                          </a:solidFill>
                          <a:latin typeface="Arial" charset="0"/>
                          <a:ea typeface="MS PGothic" charset="-128"/>
                        </a:defRPr>
                      </a:lvl7pPr>
                      <a:lvl8pPr marL="3429000" indent="-228600" eaLnBrk="0" fontAlgn="base" hangingPunct="0">
                        <a:spcBef>
                          <a:spcPct val="20000"/>
                        </a:spcBef>
                        <a:spcAft>
                          <a:spcPct val="0"/>
                        </a:spcAft>
                        <a:defRPr sz="1400">
                          <a:solidFill>
                            <a:schemeClr val="tx1"/>
                          </a:solidFill>
                          <a:latin typeface="Arial" charset="0"/>
                          <a:ea typeface="MS PGothic" charset="-128"/>
                        </a:defRPr>
                      </a:lvl8pPr>
                      <a:lvl9pPr marL="3886200" indent="-228600" eaLnBrk="0" fontAlgn="base" hangingPunct="0">
                        <a:spcBef>
                          <a:spcPct val="20000"/>
                        </a:spcBef>
                        <a:spcAft>
                          <a:spcPct val="0"/>
                        </a:spcAft>
                        <a:defRPr sz="1400">
                          <a:solidFill>
                            <a:schemeClr val="tx1"/>
                          </a:solidFill>
                          <a:latin typeface="Arial" charset="0"/>
                          <a:ea typeface="MS PGothic" charset="-128"/>
                        </a:defRPr>
                      </a:lvl9pPr>
                    </a:lstStyle>
                    <a:p>
                      <a:pPr marL="0" marR="0" lvl="0" indent="0" algn="l" defTabSz="914400" rtl="0" eaLnBrk="1" fontAlgn="base" latinLnBrk="0" hangingPunct="1">
                        <a:lnSpc>
                          <a:spcPct val="100000"/>
                        </a:lnSpc>
                        <a:spcBef>
                          <a:spcPct val="0"/>
                        </a:spcBef>
                        <a:spcAft>
                          <a:spcPct val="0"/>
                        </a:spcAft>
                        <a:buClr>
                          <a:srgbClr val="430467"/>
                        </a:buClr>
                        <a:buSzTx/>
                        <a:buFontTx/>
                        <a:buNone/>
                        <a:tabLst/>
                      </a:pPr>
                      <a:r>
                        <a:rPr kumimoji="0" lang="en-US" altLang="en-US" sz="1400" b="0" i="0" u="none" strike="noStrike" cap="none" normalizeH="0" baseline="0">
                          <a:ln>
                            <a:noFill/>
                          </a:ln>
                          <a:solidFill>
                            <a:schemeClr val="tx1"/>
                          </a:solidFill>
                          <a:effectLst/>
                          <a:latin typeface="Arial" charset="0"/>
                          <a:ea typeface="ＭＳ Ｐゴシック" charset="-128"/>
                        </a:rPr>
                        <a:t>8.53333 Gbit/s</a:t>
                      </a:r>
                    </a:p>
                  </a:txBody>
                  <a:tcPr marT="46693" marB="46693" anchor="ctr" horzOverflow="overflow">
                    <a:lnL>
                      <a:noFill/>
                    </a:lnL>
                    <a:lnR>
                      <a:noFill/>
                    </a:lnR>
                    <a:lnT>
                      <a:noFill/>
                    </a:lnT>
                    <a:lnB>
                      <a:noFill/>
                    </a:lnB>
                    <a:lnTlToBr>
                      <a:noFill/>
                    </a:lnTlToBr>
                    <a:lnBlToTr>
                      <a:noFill/>
                    </a:lnBlToTr>
                    <a:noFill/>
                  </a:tcPr>
                </a:tc>
                <a:tc>
                  <a:txBody>
                    <a:bodyPr/>
                    <a:lstStyle>
                      <a:lvl1pPr>
                        <a:spcBef>
                          <a:spcPct val="20000"/>
                        </a:spcBef>
                        <a:defRPr>
                          <a:solidFill>
                            <a:schemeClr val="tx1"/>
                          </a:solidFill>
                          <a:latin typeface="Arial" charset="0"/>
                          <a:ea typeface="MS PGothic" charset="-128"/>
                        </a:defRPr>
                      </a:lvl1pPr>
                      <a:lvl2pPr marL="742950" indent="-285750">
                        <a:spcBef>
                          <a:spcPct val="20000"/>
                        </a:spcBef>
                        <a:defRPr>
                          <a:solidFill>
                            <a:schemeClr val="tx1"/>
                          </a:solidFill>
                          <a:latin typeface="Arial" charset="0"/>
                          <a:ea typeface="MS PGothic" charset="-128"/>
                        </a:defRPr>
                      </a:lvl2pPr>
                      <a:lvl3pPr marL="1143000" indent="-228600">
                        <a:spcBef>
                          <a:spcPct val="20000"/>
                        </a:spcBef>
                        <a:defRPr sz="1400">
                          <a:solidFill>
                            <a:schemeClr val="tx1"/>
                          </a:solidFill>
                          <a:latin typeface="Arial" charset="0"/>
                          <a:ea typeface="MS PGothic" charset="-128"/>
                        </a:defRPr>
                      </a:lvl3pPr>
                      <a:lvl4pPr marL="1600200" indent="-228600">
                        <a:spcBef>
                          <a:spcPct val="20000"/>
                        </a:spcBef>
                        <a:defRPr sz="1400">
                          <a:solidFill>
                            <a:schemeClr val="tx1"/>
                          </a:solidFill>
                          <a:latin typeface="Arial" charset="0"/>
                          <a:ea typeface="MS PGothic" charset="-128"/>
                        </a:defRPr>
                      </a:lvl4pPr>
                      <a:lvl5pPr marL="2057400" indent="-228600">
                        <a:spcBef>
                          <a:spcPct val="20000"/>
                        </a:spcBef>
                        <a:defRPr sz="1400">
                          <a:solidFill>
                            <a:schemeClr val="tx1"/>
                          </a:solidFill>
                          <a:latin typeface="Arial" charset="0"/>
                          <a:ea typeface="MS PGothic" charset="-128"/>
                        </a:defRPr>
                      </a:lvl5pPr>
                      <a:lvl6pPr marL="2514600" indent="-228600" eaLnBrk="0" fontAlgn="base" hangingPunct="0">
                        <a:spcBef>
                          <a:spcPct val="20000"/>
                        </a:spcBef>
                        <a:spcAft>
                          <a:spcPct val="0"/>
                        </a:spcAft>
                        <a:defRPr sz="1400">
                          <a:solidFill>
                            <a:schemeClr val="tx1"/>
                          </a:solidFill>
                          <a:latin typeface="Arial" charset="0"/>
                          <a:ea typeface="MS PGothic" charset="-128"/>
                        </a:defRPr>
                      </a:lvl6pPr>
                      <a:lvl7pPr marL="2971800" indent="-228600" eaLnBrk="0" fontAlgn="base" hangingPunct="0">
                        <a:spcBef>
                          <a:spcPct val="20000"/>
                        </a:spcBef>
                        <a:spcAft>
                          <a:spcPct val="0"/>
                        </a:spcAft>
                        <a:defRPr sz="1400">
                          <a:solidFill>
                            <a:schemeClr val="tx1"/>
                          </a:solidFill>
                          <a:latin typeface="Arial" charset="0"/>
                          <a:ea typeface="MS PGothic" charset="-128"/>
                        </a:defRPr>
                      </a:lvl7pPr>
                      <a:lvl8pPr marL="3429000" indent="-228600" eaLnBrk="0" fontAlgn="base" hangingPunct="0">
                        <a:spcBef>
                          <a:spcPct val="20000"/>
                        </a:spcBef>
                        <a:spcAft>
                          <a:spcPct val="0"/>
                        </a:spcAft>
                        <a:defRPr sz="1400">
                          <a:solidFill>
                            <a:schemeClr val="tx1"/>
                          </a:solidFill>
                          <a:latin typeface="Arial" charset="0"/>
                          <a:ea typeface="MS PGothic" charset="-128"/>
                        </a:defRPr>
                      </a:lvl8pPr>
                      <a:lvl9pPr marL="3886200" indent="-228600" eaLnBrk="0" fontAlgn="base" hangingPunct="0">
                        <a:spcBef>
                          <a:spcPct val="20000"/>
                        </a:spcBef>
                        <a:spcAft>
                          <a:spcPct val="0"/>
                        </a:spcAft>
                        <a:defRPr sz="1400">
                          <a:solidFill>
                            <a:schemeClr val="tx1"/>
                          </a:solidFill>
                          <a:latin typeface="Arial" charset="0"/>
                          <a:ea typeface="MS PGothic" charset="-128"/>
                        </a:defRPr>
                      </a:lvl9pPr>
                    </a:lstStyle>
                    <a:p>
                      <a:pPr marL="0" marR="0" lvl="0" indent="0" algn="l" defTabSz="914400" rtl="0" eaLnBrk="1" fontAlgn="base" latinLnBrk="0" hangingPunct="1">
                        <a:lnSpc>
                          <a:spcPct val="100000"/>
                        </a:lnSpc>
                        <a:spcBef>
                          <a:spcPct val="0"/>
                        </a:spcBef>
                        <a:spcAft>
                          <a:spcPct val="0"/>
                        </a:spcAft>
                        <a:buClr>
                          <a:srgbClr val="430467"/>
                        </a:buClr>
                        <a:buSzTx/>
                        <a:buFontTx/>
                        <a:buNone/>
                        <a:tabLst/>
                      </a:pPr>
                      <a:r>
                        <a:rPr kumimoji="0" lang="en-US" altLang="en-US" sz="1400" b="1" i="0" u="none" strike="noStrike" cap="none" normalizeH="0" baseline="0">
                          <a:ln>
                            <a:noFill/>
                          </a:ln>
                          <a:solidFill>
                            <a:schemeClr val="tx1"/>
                          </a:solidFill>
                          <a:effectLst/>
                          <a:latin typeface="Arial" charset="0"/>
                          <a:ea typeface="ＭＳ Ｐゴシック" charset="-128"/>
                        </a:rPr>
                        <a:t>1.06666 GB/s</a:t>
                      </a:r>
                      <a:endParaRPr kumimoji="0" lang="en-US" altLang="en-US" sz="1400" b="0" i="0" u="none" strike="noStrike" cap="none" normalizeH="0" baseline="0">
                        <a:ln>
                          <a:noFill/>
                        </a:ln>
                        <a:solidFill>
                          <a:schemeClr val="tx1"/>
                        </a:solidFill>
                        <a:effectLst/>
                        <a:latin typeface="Arial" charset="0"/>
                        <a:ea typeface="ＭＳ Ｐゴシック" charset="-128"/>
                      </a:endParaRPr>
                    </a:p>
                  </a:txBody>
                  <a:tcPr marT="46693" marB="46693" anchor="ctr"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13"/>
                  </a:ext>
                </a:extLst>
              </a:tr>
              <a:tr h="306388">
                <a:tc>
                  <a:txBody>
                    <a:bodyPr/>
                    <a:lstStyle>
                      <a:lvl1pPr>
                        <a:spcBef>
                          <a:spcPct val="20000"/>
                        </a:spcBef>
                        <a:defRPr>
                          <a:solidFill>
                            <a:schemeClr val="tx1"/>
                          </a:solidFill>
                          <a:latin typeface="Arial" charset="0"/>
                          <a:ea typeface="MS PGothic" charset="-128"/>
                        </a:defRPr>
                      </a:lvl1pPr>
                      <a:lvl2pPr marL="742950" indent="-285750">
                        <a:spcBef>
                          <a:spcPct val="20000"/>
                        </a:spcBef>
                        <a:defRPr>
                          <a:solidFill>
                            <a:schemeClr val="tx1"/>
                          </a:solidFill>
                          <a:latin typeface="Arial" charset="0"/>
                          <a:ea typeface="MS PGothic" charset="-128"/>
                        </a:defRPr>
                      </a:lvl2pPr>
                      <a:lvl3pPr marL="1143000" indent="-228600">
                        <a:spcBef>
                          <a:spcPct val="20000"/>
                        </a:spcBef>
                        <a:defRPr sz="1400">
                          <a:solidFill>
                            <a:schemeClr val="tx1"/>
                          </a:solidFill>
                          <a:latin typeface="Arial" charset="0"/>
                          <a:ea typeface="MS PGothic" charset="-128"/>
                        </a:defRPr>
                      </a:lvl3pPr>
                      <a:lvl4pPr marL="1600200" indent="-228600">
                        <a:spcBef>
                          <a:spcPct val="20000"/>
                        </a:spcBef>
                        <a:defRPr sz="1400">
                          <a:solidFill>
                            <a:schemeClr val="tx1"/>
                          </a:solidFill>
                          <a:latin typeface="Arial" charset="0"/>
                          <a:ea typeface="MS PGothic" charset="-128"/>
                        </a:defRPr>
                      </a:lvl4pPr>
                      <a:lvl5pPr marL="2057400" indent="-228600">
                        <a:spcBef>
                          <a:spcPct val="20000"/>
                        </a:spcBef>
                        <a:defRPr sz="1400">
                          <a:solidFill>
                            <a:schemeClr val="tx1"/>
                          </a:solidFill>
                          <a:latin typeface="Arial" charset="0"/>
                          <a:ea typeface="MS PGothic" charset="-128"/>
                        </a:defRPr>
                      </a:lvl5pPr>
                      <a:lvl6pPr marL="2514600" indent="-228600" eaLnBrk="0" fontAlgn="base" hangingPunct="0">
                        <a:spcBef>
                          <a:spcPct val="20000"/>
                        </a:spcBef>
                        <a:spcAft>
                          <a:spcPct val="0"/>
                        </a:spcAft>
                        <a:defRPr sz="1400">
                          <a:solidFill>
                            <a:schemeClr val="tx1"/>
                          </a:solidFill>
                          <a:latin typeface="Arial" charset="0"/>
                          <a:ea typeface="MS PGothic" charset="-128"/>
                        </a:defRPr>
                      </a:lvl6pPr>
                      <a:lvl7pPr marL="2971800" indent="-228600" eaLnBrk="0" fontAlgn="base" hangingPunct="0">
                        <a:spcBef>
                          <a:spcPct val="20000"/>
                        </a:spcBef>
                        <a:spcAft>
                          <a:spcPct val="0"/>
                        </a:spcAft>
                        <a:defRPr sz="1400">
                          <a:solidFill>
                            <a:schemeClr val="tx1"/>
                          </a:solidFill>
                          <a:latin typeface="Arial" charset="0"/>
                          <a:ea typeface="MS PGothic" charset="-128"/>
                        </a:defRPr>
                      </a:lvl7pPr>
                      <a:lvl8pPr marL="3429000" indent="-228600" eaLnBrk="0" fontAlgn="base" hangingPunct="0">
                        <a:spcBef>
                          <a:spcPct val="20000"/>
                        </a:spcBef>
                        <a:spcAft>
                          <a:spcPct val="0"/>
                        </a:spcAft>
                        <a:defRPr sz="1400">
                          <a:solidFill>
                            <a:schemeClr val="tx1"/>
                          </a:solidFill>
                          <a:latin typeface="Arial" charset="0"/>
                          <a:ea typeface="MS PGothic" charset="-128"/>
                        </a:defRPr>
                      </a:lvl8pPr>
                      <a:lvl9pPr marL="3886200" indent="-228600" eaLnBrk="0" fontAlgn="base" hangingPunct="0">
                        <a:spcBef>
                          <a:spcPct val="20000"/>
                        </a:spcBef>
                        <a:spcAft>
                          <a:spcPct val="0"/>
                        </a:spcAft>
                        <a:defRPr sz="1400">
                          <a:solidFill>
                            <a:schemeClr val="tx1"/>
                          </a:solidFill>
                          <a:latin typeface="Arial" charset="0"/>
                          <a:ea typeface="MS PGothic" charset="-128"/>
                        </a:defRPr>
                      </a:lvl9pPr>
                    </a:lstStyle>
                    <a:p>
                      <a:pPr marL="0" marR="0" lvl="0" indent="0" algn="l" defTabSz="914400" rtl="0" eaLnBrk="1" fontAlgn="base" latinLnBrk="0" hangingPunct="1">
                        <a:lnSpc>
                          <a:spcPct val="100000"/>
                        </a:lnSpc>
                        <a:spcBef>
                          <a:spcPct val="0"/>
                        </a:spcBef>
                        <a:spcAft>
                          <a:spcPct val="0"/>
                        </a:spcAft>
                        <a:buClr>
                          <a:srgbClr val="430467"/>
                        </a:buClr>
                        <a:buSzTx/>
                        <a:buFontTx/>
                        <a:buNone/>
                        <a:tabLst/>
                      </a:pPr>
                      <a:r>
                        <a:rPr kumimoji="0" lang="en-US" altLang="en-US" sz="1400" b="0" i="0" u="none" strike="noStrike" cap="none" normalizeH="0" baseline="0">
                          <a:ln>
                            <a:noFill/>
                          </a:ln>
                          <a:solidFill>
                            <a:schemeClr val="tx1"/>
                          </a:solidFill>
                          <a:effectLst/>
                          <a:latin typeface="Arial" charset="0"/>
                          <a:ea typeface="ＭＳ Ｐゴシック" charset="-128"/>
                          <a:hlinkClick r:id="" action="ppaction://noaction"/>
                        </a:rPr>
                        <a:t>PCI-X</a:t>
                      </a:r>
                      <a:r>
                        <a:rPr kumimoji="0" lang="en-US" altLang="en-US" sz="1400" b="0" i="0" u="none" strike="noStrike" cap="none" normalizeH="0" baseline="0">
                          <a:ln>
                            <a:noFill/>
                          </a:ln>
                          <a:solidFill>
                            <a:schemeClr val="tx1"/>
                          </a:solidFill>
                          <a:effectLst/>
                          <a:latin typeface="Arial" charset="0"/>
                          <a:ea typeface="ＭＳ Ｐゴシック" charset="-128"/>
                        </a:rPr>
                        <a:t> DDR</a:t>
                      </a:r>
                    </a:p>
                  </a:txBody>
                  <a:tcPr marT="46693" marB="46693" anchor="ctr" horzOverflow="overflow">
                    <a:lnL>
                      <a:noFill/>
                    </a:lnL>
                    <a:lnR>
                      <a:noFill/>
                    </a:lnR>
                    <a:lnT>
                      <a:noFill/>
                    </a:lnT>
                    <a:lnB>
                      <a:noFill/>
                    </a:lnB>
                    <a:lnTlToBr>
                      <a:noFill/>
                    </a:lnTlToBr>
                    <a:lnBlToTr>
                      <a:noFill/>
                    </a:lnBlToTr>
                    <a:noFill/>
                  </a:tcPr>
                </a:tc>
                <a:tc>
                  <a:txBody>
                    <a:bodyPr/>
                    <a:lstStyle>
                      <a:lvl1pPr>
                        <a:spcBef>
                          <a:spcPct val="20000"/>
                        </a:spcBef>
                        <a:defRPr>
                          <a:solidFill>
                            <a:schemeClr val="tx1"/>
                          </a:solidFill>
                          <a:latin typeface="Arial" charset="0"/>
                          <a:ea typeface="MS PGothic" charset="-128"/>
                        </a:defRPr>
                      </a:lvl1pPr>
                      <a:lvl2pPr marL="742950" indent="-285750">
                        <a:spcBef>
                          <a:spcPct val="20000"/>
                        </a:spcBef>
                        <a:defRPr>
                          <a:solidFill>
                            <a:schemeClr val="tx1"/>
                          </a:solidFill>
                          <a:latin typeface="Arial" charset="0"/>
                          <a:ea typeface="MS PGothic" charset="-128"/>
                        </a:defRPr>
                      </a:lvl2pPr>
                      <a:lvl3pPr marL="1143000" indent="-228600">
                        <a:spcBef>
                          <a:spcPct val="20000"/>
                        </a:spcBef>
                        <a:defRPr sz="1400">
                          <a:solidFill>
                            <a:schemeClr val="tx1"/>
                          </a:solidFill>
                          <a:latin typeface="Arial" charset="0"/>
                          <a:ea typeface="MS PGothic" charset="-128"/>
                        </a:defRPr>
                      </a:lvl3pPr>
                      <a:lvl4pPr marL="1600200" indent="-228600">
                        <a:spcBef>
                          <a:spcPct val="20000"/>
                        </a:spcBef>
                        <a:defRPr sz="1400">
                          <a:solidFill>
                            <a:schemeClr val="tx1"/>
                          </a:solidFill>
                          <a:latin typeface="Arial" charset="0"/>
                          <a:ea typeface="MS PGothic" charset="-128"/>
                        </a:defRPr>
                      </a:lvl4pPr>
                      <a:lvl5pPr marL="2057400" indent="-228600">
                        <a:spcBef>
                          <a:spcPct val="20000"/>
                        </a:spcBef>
                        <a:defRPr sz="1400">
                          <a:solidFill>
                            <a:schemeClr val="tx1"/>
                          </a:solidFill>
                          <a:latin typeface="Arial" charset="0"/>
                          <a:ea typeface="MS PGothic" charset="-128"/>
                        </a:defRPr>
                      </a:lvl5pPr>
                      <a:lvl6pPr marL="2514600" indent="-228600" eaLnBrk="0" fontAlgn="base" hangingPunct="0">
                        <a:spcBef>
                          <a:spcPct val="20000"/>
                        </a:spcBef>
                        <a:spcAft>
                          <a:spcPct val="0"/>
                        </a:spcAft>
                        <a:defRPr sz="1400">
                          <a:solidFill>
                            <a:schemeClr val="tx1"/>
                          </a:solidFill>
                          <a:latin typeface="Arial" charset="0"/>
                          <a:ea typeface="MS PGothic" charset="-128"/>
                        </a:defRPr>
                      </a:lvl6pPr>
                      <a:lvl7pPr marL="2971800" indent="-228600" eaLnBrk="0" fontAlgn="base" hangingPunct="0">
                        <a:spcBef>
                          <a:spcPct val="20000"/>
                        </a:spcBef>
                        <a:spcAft>
                          <a:spcPct val="0"/>
                        </a:spcAft>
                        <a:defRPr sz="1400">
                          <a:solidFill>
                            <a:schemeClr val="tx1"/>
                          </a:solidFill>
                          <a:latin typeface="Arial" charset="0"/>
                          <a:ea typeface="MS PGothic" charset="-128"/>
                        </a:defRPr>
                      </a:lvl7pPr>
                      <a:lvl8pPr marL="3429000" indent="-228600" eaLnBrk="0" fontAlgn="base" hangingPunct="0">
                        <a:spcBef>
                          <a:spcPct val="20000"/>
                        </a:spcBef>
                        <a:spcAft>
                          <a:spcPct val="0"/>
                        </a:spcAft>
                        <a:defRPr sz="1400">
                          <a:solidFill>
                            <a:schemeClr val="tx1"/>
                          </a:solidFill>
                          <a:latin typeface="Arial" charset="0"/>
                          <a:ea typeface="MS PGothic" charset="-128"/>
                        </a:defRPr>
                      </a:lvl8pPr>
                      <a:lvl9pPr marL="3886200" indent="-228600" eaLnBrk="0" fontAlgn="base" hangingPunct="0">
                        <a:spcBef>
                          <a:spcPct val="20000"/>
                        </a:spcBef>
                        <a:spcAft>
                          <a:spcPct val="0"/>
                        </a:spcAft>
                        <a:defRPr sz="1400">
                          <a:solidFill>
                            <a:schemeClr val="tx1"/>
                          </a:solidFill>
                          <a:latin typeface="Arial" charset="0"/>
                          <a:ea typeface="MS PGothic" charset="-128"/>
                        </a:defRPr>
                      </a:lvl9pPr>
                    </a:lstStyle>
                    <a:p>
                      <a:pPr marL="0" marR="0" lvl="0" indent="0" algn="l" defTabSz="914400" rtl="0" eaLnBrk="1" fontAlgn="base" latinLnBrk="0" hangingPunct="1">
                        <a:lnSpc>
                          <a:spcPct val="100000"/>
                        </a:lnSpc>
                        <a:spcBef>
                          <a:spcPct val="0"/>
                        </a:spcBef>
                        <a:spcAft>
                          <a:spcPct val="0"/>
                        </a:spcAft>
                        <a:buClr>
                          <a:srgbClr val="430467"/>
                        </a:buClr>
                        <a:buSzTx/>
                        <a:buFontTx/>
                        <a:buNone/>
                        <a:tabLst/>
                      </a:pPr>
                      <a:r>
                        <a:rPr kumimoji="0" lang="en-US" altLang="en-US" sz="1400" b="0" i="0" u="none" strike="noStrike" cap="none" normalizeH="0" baseline="0">
                          <a:ln>
                            <a:noFill/>
                          </a:ln>
                          <a:solidFill>
                            <a:schemeClr val="tx1"/>
                          </a:solidFill>
                          <a:effectLst/>
                          <a:latin typeface="Arial" charset="0"/>
                          <a:ea typeface="ＭＳ Ｐゴシック" charset="-128"/>
                        </a:rPr>
                        <a:t>17.066 Gbit/s</a:t>
                      </a:r>
                    </a:p>
                  </a:txBody>
                  <a:tcPr marT="46693" marB="46693" anchor="ctr" horzOverflow="overflow">
                    <a:lnL>
                      <a:noFill/>
                    </a:lnL>
                    <a:lnR>
                      <a:noFill/>
                    </a:lnR>
                    <a:lnT>
                      <a:noFill/>
                    </a:lnT>
                    <a:lnB>
                      <a:noFill/>
                    </a:lnB>
                    <a:lnTlToBr>
                      <a:noFill/>
                    </a:lnTlToBr>
                    <a:lnBlToTr>
                      <a:noFill/>
                    </a:lnBlToTr>
                    <a:noFill/>
                  </a:tcPr>
                </a:tc>
                <a:tc>
                  <a:txBody>
                    <a:bodyPr/>
                    <a:lstStyle>
                      <a:lvl1pPr>
                        <a:spcBef>
                          <a:spcPct val="20000"/>
                        </a:spcBef>
                        <a:defRPr>
                          <a:solidFill>
                            <a:schemeClr val="tx1"/>
                          </a:solidFill>
                          <a:latin typeface="Arial" charset="0"/>
                          <a:ea typeface="MS PGothic" charset="-128"/>
                        </a:defRPr>
                      </a:lvl1pPr>
                      <a:lvl2pPr marL="742950" indent="-285750">
                        <a:spcBef>
                          <a:spcPct val="20000"/>
                        </a:spcBef>
                        <a:defRPr>
                          <a:solidFill>
                            <a:schemeClr val="tx1"/>
                          </a:solidFill>
                          <a:latin typeface="Arial" charset="0"/>
                          <a:ea typeface="MS PGothic" charset="-128"/>
                        </a:defRPr>
                      </a:lvl2pPr>
                      <a:lvl3pPr marL="1143000" indent="-228600">
                        <a:spcBef>
                          <a:spcPct val="20000"/>
                        </a:spcBef>
                        <a:defRPr sz="1400">
                          <a:solidFill>
                            <a:schemeClr val="tx1"/>
                          </a:solidFill>
                          <a:latin typeface="Arial" charset="0"/>
                          <a:ea typeface="MS PGothic" charset="-128"/>
                        </a:defRPr>
                      </a:lvl3pPr>
                      <a:lvl4pPr marL="1600200" indent="-228600">
                        <a:spcBef>
                          <a:spcPct val="20000"/>
                        </a:spcBef>
                        <a:defRPr sz="1400">
                          <a:solidFill>
                            <a:schemeClr val="tx1"/>
                          </a:solidFill>
                          <a:latin typeface="Arial" charset="0"/>
                          <a:ea typeface="MS PGothic" charset="-128"/>
                        </a:defRPr>
                      </a:lvl4pPr>
                      <a:lvl5pPr marL="2057400" indent="-228600">
                        <a:spcBef>
                          <a:spcPct val="20000"/>
                        </a:spcBef>
                        <a:defRPr sz="1400">
                          <a:solidFill>
                            <a:schemeClr val="tx1"/>
                          </a:solidFill>
                          <a:latin typeface="Arial" charset="0"/>
                          <a:ea typeface="MS PGothic" charset="-128"/>
                        </a:defRPr>
                      </a:lvl5pPr>
                      <a:lvl6pPr marL="2514600" indent="-228600" eaLnBrk="0" fontAlgn="base" hangingPunct="0">
                        <a:spcBef>
                          <a:spcPct val="20000"/>
                        </a:spcBef>
                        <a:spcAft>
                          <a:spcPct val="0"/>
                        </a:spcAft>
                        <a:defRPr sz="1400">
                          <a:solidFill>
                            <a:schemeClr val="tx1"/>
                          </a:solidFill>
                          <a:latin typeface="Arial" charset="0"/>
                          <a:ea typeface="MS PGothic" charset="-128"/>
                        </a:defRPr>
                      </a:lvl6pPr>
                      <a:lvl7pPr marL="2971800" indent="-228600" eaLnBrk="0" fontAlgn="base" hangingPunct="0">
                        <a:spcBef>
                          <a:spcPct val="20000"/>
                        </a:spcBef>
                        <a:spcAft>
                          <a:spcPct val="0"/>
                        </a:spcAft>
                        <a:defRPr sz="1400">
                          <a:solidFill>
                            <a:schemeClr val="tx1"/>
                          </a:solidFill>
                          <a:latin typeface="Arial" charset="0"/>
                          <a:ea typeface="MS PGothic" charset="-128"/>
                        </a:defRPr>
                      </a:lvl7pPr>
                      <a:lvl8pPr marL="3429000" indent="-228600" eaLnBrk="0" fontAlgn="base" hangingPunct="0">
                        <a:spcBef>
                          <a:spcPct val="20000"/>
                        </a:spcBef>
                        <a:spcAft>
                          <a:spcPct val="0"/>
                        </a:spcAft>
                        <a:defRPr sz="1400">
                          <a:solidFill>
                            <a:schemeClr val="tx1"/>
                          </a:solidFill>
                          <a:latin typeface="Arial" charset="0"/>
                          <a:ea typeface="MS PGothic" charset="-128"/>
                        </a:defRPr>
                      </a:lvl8pPr>
                      <a:lvl9pPr marL="3886200" indent="-228600" eaLnBrk="0" fontAlgn="base" hangingPunct="0">
                        <a:spcBef>
                          <a:spcPct val="20000"/>
                        </a:spcBef>
                        <a:spcAft>
                          <a:spcPct val="0"/>
                        </a:spcAft>
                        <a:defRPr sz="1400">
                          <a:solidFill>
                            <a:schemeClr val="tx1"/>
                          </a:solidFill>
                          <a:latin typeface="Arial" charset="0"/>
                          <a:ea typeface="MS PGothic" charset="-128"/>
                        </a:defRPr>
                      </a:lvl9pPr>
                    </a:lstStyle>
                    <a:p>
                      <a:pPr marL="0" marR="0" lvl="0" indent="0" algn="l" defTabSz="914400" rtl="0" eaLnBrk="1" fontAlgn="base" latinLnBrk="0" hangingPunct="1">
                        <a:lnSpc>
                          <a:spcPct val="100000"/>
                        </a:lnSpc>
                        <a:spcBef>
                          <a:spcPct val="0"/>
                        </a:spcBef>
                        <a:spcAft>
                          <a:spcPct val="0"/>
                        </a:spcAft>
                        <a:buClr>
                          <a:srgbClr val="430467"/>
                        </a:buClr>
                        <a:buSzTx/>
                        <a:buFontTx/>
                        <a:buNone/>
                        <a:tabLst/>
                      </a:pPr>
                      <a:r>
                        <a:rPr kumimoji="0" lang="en-US" altLang="en-US" sz="1400" b="1" i="0" u="none" strike="noStrike" cap="none" normalizeH="0" baseline="0">
                          <a:ln>
                            <a:noFill/>
                          </a:ln>
                          <a:solidFill>
                            <a:schemeClr val="tx1"/>
                          </a:solidFill>
                          <a:effectLst/>
                          <a:latin typeface="Arial" charset="0"/>
                          <a:ea typeface="ＭＳ Ｐゴシック" charset="-128"/>
                        </a:rPr>
                        <a:t>2.133 GB/s</a:t>
                      </a:r>
                      <a:endParaRPr kumimoji="0" lang="en-US" altLang="en-US" sz="1400" b="0" i="0" u="none" strike="noStrike" cap="none" normalizeH="0" baseline="0">
                        <a:ln>
                          <a:noFill/>
                        </a:ln>
                        <a:solidFill>
                          <a:schemeClr val="tx1"/>
                        </a:solidFill>
                        <a:effectLst/>
                        <a:latin typeface="Arial" charset="0"/>
                        <a:ea typeface="ＭＳ Ｐゴシック" charset="-128"/>
                      </a:endParaRPr>
                    </a:p>
                  </a:txBody>
                  <a:tcPr marT="46693" marB="46693" anchor="ctr"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14"/>
                  </a:ext>
                </a:extLst>
              </a:tr>
              <a:tr h="306388">
                <a:tc>
                  <a:txBody>
                    <a:bodyPr/>
                    <a:lstStyle>
                      <a:lvl1pPr>
                        <a:spcBef>
                          <a:spcPct val="20000"/>
                        </a:spcBef>
                        <a:defRPr>
                          <a:solidFill>
                            <a:schemeClr val="tx1"/>
                          </a:solidFill>
                          <a:latin typeface="Arial" charset="0"/>
                          <a:ea typeface="MS PGothic" charset="-128"/>
                        </a:defRPr>
                      </a:lvl1pPr>
                      <a:lvl2pPr marL="742950" indent="-285750">
                        <a:spcBef>
                          <a:spcPct val="20000"/>
                        </a:spcBef>
                        <a:defRPr>
                          <a:solidFill>
                            <a:schemeClr val="tx1"/>
                          </a:solidFill>
                          <a:latin typeface="Arial" charset="0"/>
                          <a:ea typeface="MS PGothic" charset="-128"/>
                        </a:defRPr>
                      </a:lvl2pPr>
                      <a:lvl3pPr marL="1143000" indent="-228600">
                        <a:spcBef>
                          <a:spcPct val="20000"/>
                        </a:spcBef>
                        <a:defRPr sz="1400">
                          <a:solidFill>
                            <a:schemeClr val="tx1"/>
                          </a:solidFill>
                          <a:latin typeface="Arial" charset="0"/>
                          <a:ea typeface="MS PGothic" charset="-128"/>
                        </a:defRPr>
                      </a:lvl3pPr>
                      <a:lvl4pPr marL="1600200" indent="-228600">
                        <a:spcBef>
                          <a:spcPct val="20000"/>
                        </a:spcBef>
                        <a:defRPr sz="1400">
                          <a:solidFill>
                            <a:schemeClr val="tx1"/>
                          </a:solidFill>
                          <a:latin typeface="Arial" charset="0"/>
                          <a:ea typeface="MS PGothic" charset="-128"/>
                        </a:defRPr>
                      </a:lvl4pPr>
                      <a:lvl5pPr marL="2057400" indent="-228600">
                        <a:spcBef>
                          <a:spcPct val="20000"/>
                        </a:spcBef>
                        <a:defRPr sz="1400">
                          <a:solidFill>
                            <a:schemeClr val="tx1"/>
                          </a:solidFill>
                          <a:latin typeface="Arial" charset="0"/>
                          <a:ea typeface="MS PGothic" charset="-128"/>
                        </a:defRPr>
                      </a:lvl5pPr>
                      <a:lvl6pPr marL="2514600" indent="-228600" eaLnBrk="0" fontAlgn="base" hangingPunct="0">
                        <a:spcBef>
                          <a:spcPct val="20000"/>
                        </a:spcBef>
                        <a:spcAft>
                          <a:spcPct val="0"/>
                        </a:spcAft>
                        <a:defRPr sz="1400">
                          <a:solidFill>
                            <a:schemeClr val="tx1"/>
                          </a:solidFill>
                          <a:latin typeface="Arial" charset="0"/>
                          <a:ea typeface="MS PGothic" charset="-128"/>
                        </a:defRPr>
                      </a:lvl6pPr>
                      <a:lvl7pPr marL="2971800" indent="-228600" eaLnBrk="0" fontAlgn="base" hangingPunct="0">
                        <a:spcBef>
                          <a:spcPct val="20000"/>
                        </a:spcBef>
                        <a:spcAft>
                          <a:spcPct val="0"/>
                        </a:spcAft>
                        <a:defRPr sz="1400">
                          <a:solidFill>
                            <a:schemeClr val="tx1"/>
                          </a:solidFill>
                          <a:latin typeface="Arial" charset="0"/>
                          <a:ea typeface="MS PGothic" charset="-128"/>
                        </a:defRPr>
                      </a:lvl7pPr>
                      <a:lvl8pPr marL="3429000" indent="-228600" eaLnBrk="0" fontAlgn="base" hangingPunct="0">
                        <a:spcBef>
                          <a:spcPct val="20000"/>
                        </a:spcBef>
                        <a:spcAft>
                          <a:spcPct val="0"/>
                        </a:spcAft>
                        <a:defRPr sz="1400">
                          <a:solidFill>
                            <a:schemeClr val="tx1"/>
                          </a:solidFill>
                          <a:latin typeface="Arial" charset="0"/>
                          <a:ea typeface="MS PGothic" charset="-128"/>
                        </a:defRPr>
                      </a:lvl8pPr>
                      <a:lvl9pPr marL="3886200" indent="-228600" eaLnBrk="0" fontAlgn="base" hangingPunct="0">
                        <a:spcBef>
                          <a:spcPct val="20000"/>
                        </a:spcBef>
                        <a:spcAft>
                          <a:spcPct val="0"/>
                        </a:spcAft>
                        <a:defRPr sz="1400">
                          <a:solidFill>
                            <a:schemeClr val="tx1"/>
                          </a:solidFill>
                          <a:latin typeface="Arial" charset="0"/>
                          <a:ea typeface="MS PGothic" charset="-128"/>
                        </a:defRPr>
                      </a:lvl9pPr>
                    </a:lstStyle>
                    <a:p>
                      <a:pPr marL="0" marR="0" lvl="0" indent="0" algn="l" defTabSz="914400" rtl="0" eaLnBrk="1" fontAlgn="base" latinLnBrk="0" hangingPunct="1">
                        <a:lnSpc>
                          <a:spcPct val="100000"/>
                        </a:lnSpc>
                        <a:spcBef>
                          <a:spcPct val="0"/>
                        </a:spcBef>
                        <a:spcAft>
                          <a:spcPct val="0"/>
                        </a:spcAft>
                        <a:buClr>
                          <a:srgbClr val="430467"/>
                        </a:buClr>
                        <a:buSzTx/>
                        <a:buFontTx/>
                        <a:buNone/>
                        <a:tabLst/>
                      </a:pPr>
                      <a:r>
                        <a:rPr kumimoji="0" lang="en-US" altLang="en-US" sz="1400" b="0" i="0" u="none" strike="noStrike" cap="none" normalizeH="0" baseline="0">
                          <a:ln>
                            <a:noFill/>
                          </a:ln>
                          <a:solidFill>
                            <a:schemeClr val="tx1"/>
                          </a:solidFill>
                          <a:effectLst/>
                          <a:latin typeface="Arial" charset="0"/>
                          <a:ea typeface="ＭＳ Ｐゴシック" charset="-128"/>
                          <a:hlinkClick r:id="" action="ppaction://noaction"/>
                        </a:rPr>
                        <a:t>PCI-X</a:t>
                      </a:r>
                      <a:r>
                        <a:rPr kumimoji="0" lang="en-US" altLang="en-US" sz="1400" b="0" i="0" u="none" strike="noStrike" cap="none" normalizeH="0" baseline="0">
                          <a:ln>
                            <a:noFill/>
                          </a:ln>
                          <a:solidFill>
                            <a:schemeClr val="tx1"/>
                          </a:solidFill>
                          <a:effectLst/>
                          <a:latin typeface="Arial" charset="0"/>
                          <a:ea typeface="ＭＳ Ｐゴシック" charset="-128"/>
                        </a:rPr>
                        <a:t> QDR</a:t>
                      </a:r>
                    </a:p>
                  </a:txBody>
                  <a:tcPr marT="46693" marB="46693" anchor="ctr" horzOverflow="overflow">
                    <a:lnL>
                      <a:noFill/>
                    </a:lnL>
                    <a:lnR>
                      <a:noFill/>
                    </a:lnR>
                    <a:lnT>
                      <a:noFill/>
                    </a:lnT>
                    <a:lnB>
                      <a:noFill/>
                    </a:lnB>
                    <a:lnTlToBr>
                      <a:noFill/>
                    </a:lnTlToBr>
                    <a:lnBlToTr>
                      <a:noFill/>
                    </a:lnBlToTr>
                    <a:noFill/>
                  </a:tcPr>
                </a:tc>
                <a:tc>
                  <a:txBody>
                    <a:bodyPr/>
                    <a:lstStyle>
                      <a:lvl1pPr>
                        <a:spcBef>
                          <a:spcPct val="20000"/>
                        </a:spcBef>
                        <a:defRPr>
                          <a:solidFill>
                            <a:schemeClr val="tx1"/>
                          </a:solidFill>
                          <a:latin typeface="Arial" charset="0"/>
                          <a:ea typeface="MS PGothic" charset="-128"/>
                        </a:defRPr>
                      </a:lvl1pPr>
                      <a:lvl2pPr marL="742950" indent="-285750">
                        <a:spcBef>
                          <a:spcPct val="20000"/>
                        </a:spcBef>
                        <a:defRPr>
                          <a:solidFill>
                            <a:schemeClr val="tx1"/>
                          </a:solidFill>
                          <a:latin typeface="Arial" charset="0"/>
                          <a:ea typeface="MS PGothic" charset="-128"/>
                        </a:defRPr>
                      </a:lvl2pPr>
                      <a:lvl3pPr marL="1143000" indent="-228600">
                        <a:spcBef>
                          <a:spcPct val="20000"/>
                        </a:spcBef>
                        <a:defRPr sz="1400">
                          <a:solidFill>
                            <a:schemeClr val="tx1"/>
                          </a:solidFill>
                          <a:latin typeface="Arial" charset="0"/>
                          <a:ea typeface="MS PGothic" charset="-128"/>
                        </a:defRPr>
                      </a:lvl3pPr>
                      <a:lvl4pPr marL="1600200" indent="-228600">
                        <a:spcBef>
                          <a:spcPct val="20000"/>
                        </a:spcBef>
                        <a:defRPr sz="1400">
                          <a:solidFill>
                            <a:schemeClr val="tx1"/>
                          </a:solidFill>
                          <a:latin typeface="Arial" charset="0"/>
                          <a:ea typeface="MS PGothic" charset="-128"/>
                        </a:defRPr>
                      </a:lvl4pPr>
                      <a:lvl5pPr marL="2057400" indent="-228600">
                        <a:spcBef>
                          <a:spcPct val="20000"/>
                        </a:spcBef>
                        <a:defRPr sz="1400">
                          <a:solidFill>
                            <a:schemeClr val="tx1"/>
                          </a:solidFill>
                          <a:latin typeface="Arial" charset="0"/>
                          <a:ea typeface="MS PGothic" charset="-128"/>
                        </a:defRPr>
                      </a:lvl5pPr>
                      <a:lvl6pPr marL="2514600" indent="-228600" eaLnBrk="0" fontAlgn="base" hangingPunct="0">
                        <a:spcBef>
                          <a:spcPct val="20000"/>
                        </a:spcBef>
                        <a:spcAft>
                          <a:spcPct val="0"/>
                        </a:spcAft>
                        <a:defRPr sz="1400">
                          <a:solidFill>
                            <a:schemeClr val="tx1"/>
                          </a:solidFill>
                          <a:latin typeface="Arial" charset="0"/>
                          <a:ea typeface="MS PGothic" charset="-128"/>
                        </a:defRPr>
                      </a:lvl6pPr>
                      <a:lvl7pPr marL="2971800" indent="-228600" eaLnBrk="0" fontAlgn="base" hangingPunct="0">
                        <a:spcBef>
                          <a:spcPct val="20000"/>
                        </a:spcBef>
                        <a:spcAft>
                          <a:spcPct val="0"/>
                        </a:spcAft>
                        <a:defRPr sz="1400">
                          <a:solidFill>
                            <a:schemeClr val="tx1"/>
                          </a:solidFill>
                          <a:latin typeface="Arial" charset="0"/>
                          <a:ea typeface="MS PGothic" charset="-128"/>
                        </a:defRPr>
                      </a:lvl7pPr>
                      <a:lvl8pPr marL="3429000" indent="-228600" eaLnBrk="0" fontAlgn="base" hangingPunct="0">
                        <a:spcBef>
                          <a:spcPct val="20000"/>
                        </a:spcBef>
                        <a:spcAft>
                          <a:spcPct val="0"/>
                        </a:spcAft>
                        <a:defRPr sz="1400">
                          <a:solidFill>
                            <a:schemeClr val="tx1"/>
                          </a:solidFill>
                          <a:latin typeface="Arial" charset="0"/>
                          <a:ea typeface="MS PGothic" charset="-128"/>
                        </a:defRPr>
                      </a:lvl8pPr>
                      <a:lvl9pPr marL="3886200" indent="-228600" eaLnBrk="0" fontAlgn="base" hangingPunct="0">
                        <a:spcBef>
                          <a:spcPct val="20000"/>
                        </a:spcBef>
                        <a:spcAft>
                          <a:spcPct val="0"/>
                        </a:spcAft>
                        <a:defRPr sz="1400">
                          <a:solidFill>
                            <a:schemeClr val="tx1"/>
                          </a:solidFill>
                          <a:latin typeface="Arial" charset="0"/>
                          <a:ea typeface="MS PGothic" charset="-128"/>
                        </a:defRPr>
                      </a:lvl9pPr>
                    </a:lstStyle>
                    <a:p>
                      <a:pPr marL="0" marR="0" lvl="0" indent="0" algn="l" defTabSz="914400" rtl="0" eaLnBrk="1" fontAlgn="base" latinLnBrk="0" hangingPunct="1">
                        <a:lnSpc>
                          <a:spcPct val="100000"/>
                        </a:lnSpc>
                        <a:spcBef>
                          <a:spcPct val="0"/>
                        </a:spcBef>
                        <a:spcAft>
                          <a:spcPct val="0"/>
                        </a:spcAft>
                        <a:buClr>
                          <a:srgbClr val="430467"/>
                        </a:buClr>
                        <a:buSzTx/>
                        <a:buFontTx/>
                        <a:buNone/>
                        <a:tabLst/>
                      </a:pPr>
                      <a:r>
                        <a:rPr kumimoji="0" lang="en-US" altLang="en-US" sz="1400" b="0" i="0" u="none" strike="noStrike" cap="none" normalizeH="0" baseline="0">
                          <a:ln>
                            <a:noFill/>
                          </a:ln>
                          <a:solidFill>
                            <a:schemeClr val="tx1"/>
                          </a:solidFill>
                          <a:effectLst/>
                          <a:latin typeface="Arial" charset="0"/>
                          <a:ea typeface="ＭＳ Ｐゴシック" charset="-128"/>
                        </a:rPr>
                        <a:t>34.133 Gbit/s</a:t>
                      </a:r>
                    </a:p>
                  </a:txBody>
                  <a:tcPr marT="46693" marB="46693" anchor="ctr" horzOverflow="overflow">
                    <a:lnL>
                      <a:noFill/>
                    </a:lnL>
                    <a:lnR>
                      <a:noFill/>
                    </a:lnR>
                    <a:lnT>
                      <a:noFill/>
                    </a:lnT>
                    <a:lnB>
                      <a:noFill/>
                    </a:lnB>
                    <a:lnTlToBr>
                      <a:noFill/>
                    </a:lnTlToBr>
                    <a:lnBlToTr>
                      <a:noFill/>
                    </a:lnBlToTr>
                    <a:noFill/>
                  </a:tcPr>
                </a:tc>
                <a:tc>
                  <a:txBody>
                    <a:bodyPr/>
                    <a:lstStyle>
                      <a:lvl1pPr>
                        <a:spcBef>
                          <a:spcPct val="20000"/>
                        </a:spcBef>
                        <a:defRPr>
                          <a:solidFill>
                            <a:schemeClr val="tx1"/>
                          </a:solidFill>
                          <a:latin typeface="Arial" charset="0"/>
                          <a:ea typeface="MS PGothic" charset="-128"/>
                        </a:defRPr>
                      </a:lvl1pPr>
                      <a:lvl2pPr marL="742950" indent="-285750">
                        <a:spcBef>
                          <a:spcPct val="20000"/>
                        </a:spcBef>
                        <a:defRPr>
                          <a:solidFill>
                            <a:schemeClr val="tx1"/>
                          </a:solidFill>
                          <a:latin typeface="Arial" charset="0"/>
                          <a:ea typeface="MS PGothic" charset="-128"/>
                        </a:defRPr>
                      </a:lvl2pPr>
                      <a:lvl3pPr marL="1143000" indent="-228600">
                        <a:spcBef>
                          <a:spcPct val="20000"/>
                        </a:spcBef>
                        <a:defRPr sz="1400">
                          <a:solidFill>
                            <a:schemeClr val="tx1"/>
                          </a:solidFill>
                          <a:latin typeface="Arial" charset="0"/>
                          <a:ea typeface="MS PGothic" charset="-128"/>
                        </a:defRPr>
                      </a:lvl3pPr>
                      <a:lvl4pPr marL="1600200" indent="-228600">
                        <a:spcBef>
                          <a:spcPct val="20000"/>
                        </a:spcBef>
                        <a:defRPr sz="1400">
                          <a:solidFill>
                            <a:schemeClr val="tx1"/>
                          </a:solidFill>
                          <a:latin typeface="Arial" charset="0"/>
                          <a:ea typeface="MS PGothic" charset="-128"/>
                        </a:defRPr>
                      </a:lvl4pPr>
                      <a:lvl5pPr marL="2057400" indent="-228600">
                        <a:spcBef>
                          <a:spcPct val="20000"/>
                        </a:spcBef>
                        <a:defRPr sz="1400">
                          <a:solidFill>
                            <a:schemeClr val="tx1"/>
                          </a:solidFill>
                          <a:latin typeface="Arial" charset="0"/>
                          <a:ea typeface="MS PGothic" charset="-128"/>
                        </a:defRPr>
                      </a:lvl5pPr>
                      <a:lvl6pPr marL="2514600" indent="-228600" eaLnBrk="0" fontAlgn="base" hangingPunct="0">
                        <a:spcBef>
                          <a:spcPct val="20000"/>
                        </a:spcBef>
                        <a:spcAft>
                          <a:spcPct val="0"/>
                        </a:spcAft>
                        <a:defRPr sz="1400">
                          <a:solidFill>
                            <a:schemeClr val="tx1"/>
                          </a:solidFill>
                          <a:latin typeface="Arial" charset="0"/>
                          <a:ea typeface="MS PGothic" charset="-128"/>
                        </a:defRPr>
                      </a:lvl6pPr>
                      <a:lvl7pPr marL="2971800" indent="-228600" eaLnBrk="0" fontAlgn="base" hangingPunct="0">
                        <a:spcBef>
                          <a:spcPct val="20000"/>
                        </a:spcBef>
                        <a:spcAft>
                          <a:spcPct val="0"/>
                        </a:spcAft>
                        <a:defRPr sz="1400">
                          <a:solidFill>
                            <a:schemeClr val="tx1"/>
                          </a:solidFill>
                          <a:latin typeface="Arial" charset="0"/>
                          <a:ea typeface="MS PGothic" charset="-128"/>
                        </a:defRPr>
                      </a:lvl7pPr>
                      <a:lvl8pPr marL="3429000" indent="-228600" eaLnBrk="0" fontAlgn="base" hangingPunct="0">
                        <a:spcBef>
                          <a:spcPct val="20000"/>
                        </a:spcBef>
                        <a:spcAft>
                          <a:spcPct val="0"/>
                        </a:spcAft>
                        <a:defRPr sz="1400">
                          <a:solidFill>
                            <a:schemeClr val="tx1"/>
                          </a:solidFill>
                          <a:latin typeface="Arial" charset="0"/>
                          <a:ea typeface="MS PGothic" charset="-128"/>
                        </a:defRPr>
                      </a:lvl8pPr>
                      <a:lvl9pPr marL="3886200" indent="-228600" eaLnBrk="0" fontAlgn="base" hangingPunct="0">
                        <a:spcBef>
                          <a:spcPct val="20000"/>
                        </a:spcBef>
                        <a:spcAft>
                          <a:spcPct val="0"/>
                        </a:spcAft>
                        <a:defRPr sz="1400">
                          <a:solidFill>
                            <a:schemeClr val="tx1"/>
                          </a:solidFill>
                          <a:latin typeface="Arial" charset="0"/>
                          <a:ea typeface="MS PGothic" charset="-128"/>
                        </a:defRPr>
                      </a:lvl9pPr>
                    </a:lstStyle>
                    <a:p>
                      <a:pPr marL="0" marR="0" lvl="0" indent="0" algn="l" defTabSz="914400" rtl="0" eaLnBrk="1" fontAlgn="base" latinLnBrk="0" hangingPunct="1">
                        <a:lnSpc>
                          <a:spcPct val="100000"/>
                        </a:lnSpc>
                        <a:spcBef>
                          <a:spcPct val="0"/>
                        </a:spcBef>
                        <a:spcAft>
                          <a:spcPct val="0"/>
                        </a:spcAft>
                        <a:buClr>
                          <a:srgbClr val="430467"/>
                        </a:buClr>
                        <a:buSzTx/>
                        <a:buFontTx/>
                        <a:buNone/>
                        <a:tabLst/>
                      </a:pPr>
                      <a:r>
                        <a:rPr kumimoji="0" lang="en-US" altLang="en-US" sz="1400" b="1" i="0" u="none" strike="noStrike" cap="none" normalizeH="0" baseline="0">
                          <a:ln>
                            <a:noFill/>
                          </a:ln>
                          <a:solidFill>
                            <a:schemeClr val="tx1"/>
                          </a:solidFill>
                          <a:effectLst/>
                          <a:latin typeface="Arial" charset="0"/>
                          <a:ea typeface="ＭＳ Ｐゴシック" charset="-128"/>
                        </a:rPr>
                        <a:t>4.266 GB/s</a:t>
                      </a:r>
                      <a:endParaRPr kumimoji="0" lang="en-US" altLang="en-US" sz="1400" b="0" i="0" u="none" strike="noStrike" cap="none" normalizeH="0" baseline="0">
                        <a:ln>
                          <a:noFill/>
                        </a:ln>
                        <a:solidFill>
                          <a:schemeClr val="tx1"/>
                        </a:solidFill>
                        <a:effectLst/>
                        <a:latin typeface="Arial" charset="0"/>
                        <a:ea typeface="ＭＳ Ｐゴシック" charset="-128"/>
                      </a:endParaRPr>
                    </a:p>
                  </a:txBody>
                  <a:tcPr marT="46693" marB="46693" anchor="ctr"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15"/>
                  </a:ext>
                </a:extLst>
              </a:tr>
              <a:tr h="306388">
                <a:tc>
                  <a:txBody>
                    <a:bodyPr/>
                    <a:lstStyle>
                      <a:lvl1pPr>
                        <a:spcBef>
                          <a:spcPct val="20000"/>
                        </a:spcBef>
                        <a:defRPr>
                          <a:solidFill>
                            <a:schemeClr val="tx1"/>
                          </a:solidFill>
                          <a:latin typeface="Arial" charset="0"/>
                          <a:ea typeface="MS PGothic" charset="-128"/>
                        </a:defRPr>
                      </a:lvl1pPr>
                      <a:lvl2pPr marL="742950" indent="-285750">
                        <a:spcBef>
                          <a:spcPct val="20000"/>
                        </a:spcBef>
                        <a:defRPr>
                          <a:solidFill>
                            <a:schemeClr val="tx1"/>
                          </a:solidFill>
                          <a:latin typeface="Arial" charset="0"/>
                          <a:ea typeface="MS PGothic" charset="-128"/>
                        </a:defRPr>
                      </a:lvl2pPr>
                      <a:lvl3pPr marL="1143000" indent="-228600">
                        <a:spcBef>
                          <a:spcPct val="20000"/>
                        </a:spcBef>
                        <a:defRPr sz="1400">
                          <a:solidFill>
                            <a:schemeClr val="tx1"/>
                          </a:solidFill>
                          <a:latin typeface="Arial" charset="0"/>
                          <a:ea typeface="MS PGothic" charset="-128"/>
                        </a:defRPr>
                      </a:lvl3pPr>
                      <a:lvl4pPr marL="1600200" indent="-228600">
                        <a:spcBef>
                          <a:spcPct val="20000"/>
                        </a:spcBef>
                        <a:defRPr sz="1400">
                          <a:solidFill>
                            <a:schemeClr val="tx1"/>
                          </a:solidFill>
                          <a:latin typeface="Arial" charset="0"/>
                          <a:ea typeface="MS PGothic" charset="-128"/>
                        </a:defRPr>
                      </a:lvl4pPr>
                      <a:lvl5pPr marL="2057400" indent="-228600">
                        <a:spcBef>
                          <a:spcPct val="20000"/>
                        </a:spcBef>
                        <a:defRPr sz="1400">
                          <a:solidFill>
                            <a:schemeClr val="tx1"/>
                          </a:solidFill>
                          <a:latin typeface="Arial" charset="0"/>
                          <a:ea typeface="MS PGothic" charset="-128"/>
                        </a:defRPr>
                      </a:lvl5pPr>
                      <a:lvl6pPr marL="2514600" indent="-228600" eaLnBrk="0" fontAlgn="base" hangingPunct="0">
                        <a:spcBef>
                          <a:spcPct val="20000"/>
                        </a:spcBef>
                        <a:spcAft>
                          <a:spcPct val="0"/>
                        </a:spcAft>
                        <a:defRPr sz="1400">
                          <a:solidFill>
                            <a:schemeClr val="tx1"/>
                          </a:solidFill>
                          <a:latin typeface="Arial" charset="0"/>
                          <a:ea typeface="MS PGothic" charset="-128"/>
                        </a:defRPr>
                      </a:lvl6pPr>
                      <a:lvl7pPr marL="2971800" indent="-228600" eaLnBrk="0" fontAlgn="base" hangingPunct="0">
                        <a:spcBef>
                          <a:spcPct val="20000"/>
                        </a:spcBef>
                        <a:spcAft>
                          <a:spcPct val="0"/>
                        </a:spcAft>
                        <a:defRPr sz="1400">
                          <a:solidFill>
                            <a:schemeClr val="tx1"/>
                          </a:solidFill>
                          <a:latin typeface="Arial" charset="0"/>
                          <a:ea typeface="MS PGothic" charset="-128"/>
                        </a:defRPr>
                      </a:lvl7pPr>
                      <a:lvl8pPr marL="3429000" indent="-228600" eaLnBrk="0" fontAlgn="base" hangingPunct="0">
                        <a:spcBef>
                          <a:spcPct val="20000"/>
                        </a:spcBef>
                        <a:spcAft>
                          <a:spcPct val="0"/>
                        </a:spcAft>
                        <a:defRPr sz="1400">
                          <a:solidFill>
                            <a:schemeClr val="tx1"/>
                          </a:solidFill>
                          <a:latin typeface="Arial" charset="0"/>
                          <a:ea typeface="MS PGothic" charset="-128"/>
                        </a:defRPr>
                      </a:lvl8pPr>
                      <a:lvl9pPr marL="3886200" indent="-228600" eaLnBrk="0" fontAlgn="base" hangingPunct="0">
                        <a:spcBef>
                          <a:spcPct val="20000"/>
                        </a:spcBef>
                        <a:spcAft>
                          <a:spcPct val="0"/>
                        </a:spcAft>
                        <a:defRPr sz="1400">
                          <a:solidFill>
                            <a:schemeClr val="tx1"/>
                          </a:solidFill>
                          <a:latin typeface="Arial" charset="0"/>
                          <a:ea typeface="MS PGothic" charset="-128"/>
                        </a:defRPr>
                      </a:lvl9pPr>
                    </a:lstStyle>
                    <a:p>
                      <a:pPr marL="0" marR="0" lvl="0" indent="0" algn="l" defTabSz="914400" rtl="0" eaLnBrk="1" fontAlgn="base" latinLnBrk="0" hangingPunct="1">
                        <a:lnSpc>
                          <a:spcPct val="100000"/>
                        </a:lnSpc>
                        <a:spcBef>
                          <a:spcPct val="0"/>
                        </a:spcBef>
                        <a:spcAft>
                          <a:spcPct val="0"/>
                        </a:spcAft>
                        <a:buClr>
                          <a:srgbClr val="430467"/>
                        </a:buClr>
                        <a:buSzTx/>
                        <a:buFontTx/>
                        <a:buNone/>
                        <a:tabLst/>
                      </a:pPr>
                      <a:r>
                        <a:rPr kumimoji="0" lang="en-US" altLang="en-US" sz="1400" b="0" i="0" u="none" strike="noStrike" cap="none" normalizeH="0" baseline="0">
                          <a:ln>
                            <a:noFill/>
                          </a:ln>
                          <a:solidFill>
                            <a:schemeClr val="tx1"/>
                          </a:solidFill>
                          <a:effectLst/>
                          <a:latin typeface="Arial" charset="0"/>
                          <a:ea typeface="ＭＳ Ｐゴシック" charset="-128"/>
                          <a:hlinkClick r:id="" action="ppaction://noaction"/>
                        </a:rPr>
                        <a:t>AGP</a:t>
                      </a:r>
                      <a:r>
                        <a:rPr kumimoji="0" lang="en-US" altLang="en-US" sz="1400" b="0" i="0" u="none" strike="noStrike" cap="none" normalizeH="0" baseline="0">
                          <a:ln>
                            <a:noFill/>
                          </a:ln>
                          <a:solidFill>
                            <a:schemeClr val="tx1"/>
                          </a:solidFill>
                          <a:effectLst/>
                          <a:latin typeface="Arial" charset="0"/>
                          <a:ea typeface="ＭＳ Ｐゴシック" charset="-128"/>
                        </a:rPr>
                        <a:t> 8x</a:t>
                      </a:r>
                    </a:p>
                  </a:txBody>
                  <a:tcPr marT="46693" marB="46693" anchor="ctr" horzOverflow="overflow">
                    <a:lnL>
                      <a:noFill/>
                    </a:lnL>
                    <a:lnR>
                      <a:noFill/>
                    </a:lnR>
                    <a:lnT>
                      <a:noFill/>
                    </a:lnT>
                    <a:lnB>
                      <a:noFill/>
                    </a:lnB>
                    <a:lnTlToBr>
                      <a:noFill/>
                    </a:lnTlToBr>
                    <a:lnBlToTr>
                      <a:noFill/>
                    </a:lnBlToTr>
                    <a:noFill/>
                  </a:tcPr>
                </a:tc>
                <a:tc>
                  <a:txBody>
                    <a:bodyPr/>
                    <a:lstStyle>
                      <a:lvl1pPr>
                        <a:spcBef>
                          <a:spcPct val="20000"/>
                        </a:spcBef>
                        <a:defRPr>
                          <a:solidFill>
                            <a:schemeClr val="tx1"/>
                          </a:solidFill>
                          <a:latin typeface="Arial" charset="0"/>
                          <a:ea typeface="MS PGothic" charset="-128"/>
                        </a:defRPr>
                      </a:lvl1pPr>
                      <a:lvl2pPr marL="742950" indent="-285750">
                        <a:spcBef>
                          <a:spcPct val="20000"/>
                        </a:spcBef>
                        <a:defRPr>
                          <a:solidFill>
                            <a:schemeClr val="tx1"/>
                          </a:solidFill>
                          <a:latin typeface="Arial" charset="0"/>
                          <a:ea typeface="MS PGothic" charset="-128"/>
                        </a:defRPr>
                      </a:lvl2pPr>
                      <a:lvl3pPr marL="1143000" indent="-228600">
                        <a:spcBef>
                          <a:spcPct val="20000"/>
                        </a:spcBef>
                        <a:defRPr sz="1400">
                          <a:solidFill>
                            <a:schemeClr val="tx1"/>
                          </a:solidFill>
                          <a:latin typeface="Arial" charset="0"/>
                          <a:ea typeface="MS PGothic" charset="-128"/>
                        </a:defRPr>
                      </a:lvl3pPr>
                      <a:lvl4pPr marL="1600200" indent="-228600">
                        <a:spcBef>
                          <a:spcPct val="20000"/>
                        </a:spcBef>
                        <a:defRPr sz="1400">
                          <a:solidFill>
                            <a:schemeClr val="tx1"/>
                          </a:solidFill>
                          <a:latin typeface="Arial" charset="0"/>
                          <a:ea typeface="MS PGothic" charset="-128"/>
                        </a:defRPr>
                      </a:lvl4pPr>
                      <a:lvl5pPr marL="2057400" indent="-228600">
                        <a:spcBef>
                          <a:spcPct val="20000"/>
                        </a:spcBef>
                        <a:defRPr sz="1400">
                          <a:solidFill>
                            <a:schemeClr val="tx1"/>
                          </a:solidFill>
                          <a:latin typeface="Arial" charset="0"/>
                          <a:ea typeface="MS PGothic" charset="-128"/>
                        </a:defRPr>
                      </a:lvl5pPr>
                      <a:lvl6pPr marL="2514600" indent="-228600" eaLnBrk="0" fontAlgn="base" hangingPunct="0">
                        <a:spcBef>
                          <a:spcPct val="20000"/>
                        </a:spcBef>
                        <a:spcAft>
                          <a:spcPct val="0"/>
                        </a:spcAft>
                        <a:defRPr sz="1400">
                          <a:solidFill>
                            <a:schemeClr val="tx1"/>
                          </a:solidFill>
                          <a:latin typeface="Arial" charset="0"/>
                          <a:ea typeface="MS PGothic" charset="-128"/>
                        </a:defRPr>
                      </a:lvl6pPr>
                      <a:lvl7pPr marL="2971800" indent="-228600" eaLnBrk="0" fontAlgn="base" hangingPunct="0">
                        <a:spcBef>
                          <a:spcPct val="20000"/>
                        </a:spcBef>
                        <a:spcAft>
                          <a:spcPct val="0"/>
                        </a:spcAft>
                        <a:defRPr sz="1400">
                          <a:solidFill>
                            <a:schemeClr val="tx1"/>
                          </a:solidFill>
                          <a:latin typeface="Arial" charset="0"/>
                          <a:ea typeface="MS PGothic" charset="-128"/>
                        </a:defRPr>
                      </a:lvl7pPr>
                      <a:lvl8pPr marL="3429000" indent="-228600" eaLnBrk="0" fontAlgn="base" hangingPunct="0">
                        <a:spcBef>
                          <a:spcPct val="20000"/>
                        </a:spcBef>
                        <a:spcAft>
                          <a:spcPct val="0"/>
                        </a:spcAft>
                        <a:defRPr sz="1400">
                          <a:solidFill>
                            <a:schemeClr val="tx1"/>
                          </a:solidFill>
                          <a:latin typeface="Arial" charset="0"/>
                          <a:ea typeface="MS PGothic" charset="-128"/>
                        </a:defRPr>
                      </a:lvl8pPr>
                      <a:lvl9pPr marL="3886200" indent="-228600" eaLnBrk="0" fontAlgn="base" hangingPunct="0">
                        <a:spcBef>
                          <a:spcPct val="20000"/>
                        </a:spcBef>
                        <a:spcAft>
                          <a:spcPct val="0"/>
                        </a:spcAft>
                        <a:defRPr sz="1400">
                          <a:solidFill>
                            <a:schemeClr val="tx1"/>
                          </a:solidFill>
                          <a:latin typeface="Arial" charset="0"/>
                          <a:ea typeface="MS PGothic" charset="-128"/>
                        </a:defRPr>
                      </a:lvl9pPr>
                    </a:lstStyle>
                    <a:p>
                      <a:pPr marL="0" marR="0" lvl="0" indent="0" algn="l" defTabSz="914400" rtl="0" eaLnBrk="1" fontAlgn="base" latinLnBrk="0" hangingPunct="1">
                        <a:lnSpc>
                          <a:spcPct val="100000"/>
                        </a:lnSpc>
                        <a:spcBef>
                          <a:spcPct val="0"/>
                        </a:spcBef>
                        <a:spcAft>
                          <a:spcPct val="0"/>
                        </a:spcAft>
                        <a:buClr>
                          <a:srgbClr val="430467"/>
                        </a:buClr>
                        <a:buSzTx/>
                        <a:buFontTx/>
                        <a:buNone/>
                        <a:tabLst/>
                      </a:pPr>
                      <a:r>
                        <a:rPr kumimoji="0" lang="en-US" altLang="en-US" sz="1400" b="0" i="0" u="none" strike="noStrike" cap="none" normalizeH="0" baseline="0">
                          <a:ln>
                            <a:noFill/>
                          </a:ln>
                          <a:solidFill>
                            <a:schemeClr val="tx1"/>
                          </a:solidFill>
                          <a:effectLst/>
                          <a:latin typeface="Arial" charset="0"/>
                          <a:ea typeface="ＭＳ Ｐゴシック" charset="-128"/>
                        </a:rPr>
                        <a:t>17.066 Gbit/s</a:t>
                      </a:r>
                    </a:p>
                  </a:txBody>
                  <a:tcPr marT="46693" marB="46693" anchor="ctr" horzOverflow="overflow">
                    <a:lnL>
                      <a:noFill/>
                    </a:lnL>
                    <a:lnR>
                      <a:noFill/>
                    </a:lnR>
                    <a:lnT>
                      <a:noFill/>
                    </a:lnT>
                    <a:lnB>
                      <a:noFill/>
                    </a:lnB>
                    <a:lnTlToBr>
                      <a:noFill/>
                    </a:lnTlToBr>
                    <a:lnBlToTr>
                      <a:noFill/>
                    </a:lnBlToTr>
                    <a:noFill/>
                  </a:tcPr>
                </a:tc>
                <a:tc>
                  <a:txBody>
                    <a:bodyPr/>
                    <a:lstStyle>
                      <a:lvl1pPr>
                        <a:spcBef>
                          <a:spcPct val="20000"/>
                        </a:spcBef>
                        <a:defRPr>
                          <a:solidFill>
                            <a:schemeClr val="tx1"/>
                          </a:solidFill>
                          <a:latin typeface="Arial" charset="0"/>
                          <a:ea typeface="MS PGothic" charset="-128"/>
                        </a:defRPr>
                      </a:lvl1pPr>
                      <a:lvl2pPr marL="742950" indent="-285750">
                        <a:spcBef>
                          <a:spcPct val="20000"/>
                        </a:spcBef>
                        <a:defRPr>
                          <a:solidFill>
                            <a:schemeClr val="tx1"/>
                          </a:solidFill>
                          <a:latin typeface="Arial" charset="0"/>
                          <a:ea typeface="MS PGothic" charset="-128"/>
                        </a:defRPr>
                      </a:lvl2pPr>
                      <a:lvl3pPr marL="1143000" indent="-228600">
                        <a:spcBef>
                          <a:spcPct val="20000"/>
                        </a:spcBef>
                        <a:defRPr sz="1400">
                          <a:solidFill>
                            <a:schemeClr val="tx1"/>
                          </a:solidFill>
                          <a:latin typeface="Arial" charset="0"/>
                          <a:ea typeface="MS PGothic" charset="-128"/>
                        </a:defRPr>
                      </a:lvl3pPr>
                      <a:lvl4pPr marL="1600200" indent="-228600">
                        <a:spcBef>
                          <a:spcPct val="20000"/>
                        </a:spcBef>
                        <a:defRPr sz="1400">
                          <a:solidFill>
                            <a:schemeClr val="tx1"/>
                          </a:solidFill>
                          <a:latin typeface="Arial" charset="0"/>
                          <a:ea typeface="MS PGothic" charset="-128"/>
                        </a:defRPr>
                      </a:lvl4pPr>
                      <a:lvl5pPr marL="2057400" indent="-228600">
                        <a:spcBef>
                          <a:spcPct val="20000"/>
                        </a:spcBef>
                        <a:defRPr sz="1400">
                          <a:solidFill>
                            <a:schemeClr val="tx1"/>
                          </a:solidFill>
                          <a:latin typeface="Arial" charset="0"/>
                          <a:ea typeface="MS PGothic" charset="-128"/>
                        </a:defRPr>
                      </a:lvl5pPr>
                      <a:lvl6pPr marL="2514600" indent="-228600" eaLnBrk="0" fontAlgn="base" hangingPunct="0">
                        <a:spcBef>
                          <a:spcPct val="20000"/>
                        </a:spcBef>
                        <a:spcAft>
                          <a:spcPct val="0"/>
                        </a:spcAft>
                        <a:defRPr sz="1400">
                          <a:solidFill>
                            <a:schemeClr val="tx1"/>
                          </a:solidFill>
                          <a:latin typeface="Arial" charset="0"/>
                          <a:ea typeface="MS PGothic" charset="-128"/>
                        </a:defRPr>
                      </a:lvl6pPr>
                      <a:lvl7pPr marL="2971800" indent="-228600" eaLnBrk="0" fontAlgn="base" hangingPunct="0">
                        <a:spcBef>
                          <a:spcPct val="20000"/>
                        </a:spcBef>
                        <a:spcAft>
                          <a:spcPct val="0"/>
                        </a:spcAft>
                        <a:defRPr sz="1400">
                          <a:solidFill>
                            <a:schemeClr val="tx1"/>
                          </a:solidFill>
                          <a:latin typeface="Arial" charset="0"/>
                          <a:ea typeface="MS PGothic" charset="-128"/>
                        </a:defRPr>
                      </a:lvl7pPr>
                      <a:lvl8pPr marL="3429000" indent="-228600" eaLnBrk="0" fontAlgn="base" hangingPunct="0">
                        <a:spcBef>
                          <a:spcPct val="20000"/>
                        </a:spcBef>
                        <a:spcAft>
                          <a:spcPct val="0"/>
                        </a:spcAft>
                        <a:defRPr sz="1400">
                          <a:solidFill>
                            <a:schemeClr val="tx1"/>
                          </a:solidFill>
                          <a:latin typeface="Arial" charset="0"/>
                          <a:ea typeface="MS PGothic" charset="-128"/>
                        </a:defRPr>
                      </a:lvl8pPr>
                      <a:lvl9pPr marL="3886200" indent="-228600" eaLnBrk="0" fontAlgn="base" hangingPunct="0">
                        <a:spcBef>
                          <a:spcPct val="20000"/>
                        </a:spcBef>
                        <a:spcAft>
                          <a:spcPct val="0"/>
                        </a:spcAft>
                        <a:defRPr sz="1400">
                          <a:solidFill>
                            <a:schemeClr val="tx1"/>
                          </a:solidFill>
                          <a:latin typeface="Arial" charset="0"/>
                          <a:ea typeface="MS PGothic" charset="-128"/>
                        </a:defRPr>
                      </a:lvl9pPr>
                    </a:lstStyle>
                    <a:p>
                      <a:pPr marL="0" marR="0" lvl="0" indent="0" algn="l" defTabSz="914400" rtl="0" eaLnBrk="1" fontAlgn="base" latinLnBrk="0" hangingPunct="1">
                        <a:lnSpc>
                          <a:spcPct val="100000"/>
                        </a:lnSpc>
                        <a:spcBef>
                          <a:spcPct val="0"/>
                        </a:spcBef>
                        <a:spcAft>
                          <a:spcPct val="0"/>
                        </a:spcAft>
                        <a:buClr>
                          <a:srgbClr val="430467"/>
                        </a:buClr>
                        <a:buSzTx/>
                        <a:buFontTx/>
                        <a:buNone/>
                        <a:tabLst/>
                      </a:pPr>
                      <a:r>
                        <a:rPr kumimoji="0" lang="en-US" altLang="en-US" sz="1400" b="1" i="0" u="none" strike="noStrike" cap="none" normalizeH="0" baseline="0">
                          <a:ln>
                            <a:noFill/>
                          </a:ln>
                          <a:solidFill>
                            <a:schemeClr val="tx1"/>
                          </a:solidFill>
                          <a:effectLst/>
                          <a:latin typeface="Arial" charset="0"/>
                          <a:ea typeface="ＭＳ Ｐゴシック" charset="-128"/>
                        </a:rPr>
                        <a:t>2.133 GB/s</a:t>
                      </a:r>
                      <a:endParaRPr kumimoji="0" lang="en-US" altLang="en-US" sz="1400" b="0" i="0" u="none" strike="noStrike" cap="none" normalizeH="0" baseline="0">
                        <a:ln>
                          <a:noFill/>
                        </a:ln>
                        <a:solidFill>
                          <a:schemeClr val="tx1"/>
                        </a:solidFill>
                        <a:effectLst/>
                        <a:latin typeface="Arial" charset="0"/>
                        <a:ea typeface="ＭＳ Ｐゴシック" charset="-128"/>
                      </a:endParaRPr>
                    </a:p>
                  </a:txBody>
                  <a:tcPr marT="46693" marB="46693" anchor="ctr"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16"/>
                  </a:ext>
                </a:extLst>
              </a:tr>
            </a:tbl>
          </a:graphicData>
        </a:graphic>
      </p:graphicFrame>
    </p:spTree>
    <p:extLst>
      <p:ext uri="{BB962C8B-B14F-4D97-AF65-F5344CB8AC3E}">
        <p14:creationId xmlns:p14="http://schemas.microsoft.com/office/powerpoint/2010/main" val="62292144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D7359C-C73A-4C9B-B546-E32A68A17B47}"/>
              </a:ext>
            </a:extLst>
          </p:cNvPr>
          <p:cNvSpPr>
            <a:spLocks noGrp="1"/>
          </p:cNvSpPr>
          <p:nvPr>
            <p:ph type="title"/>
          </p:nvPr>
        </p:nvSpPr>
        <p:spPr/>
        <p:txBody>
          <a:bodyPr/>
          <a:lstStyle/>
          <a:p>
            <a:r>
              <a:rPr lang="en-CA" dirty="0"/>
              <a:t>Sri note</a:t>
            </a:r>
          </a:p>
        </p:txBody>
      </p:sp>
      <p:sp>
        <p:nvSpPr>
          <p:cNvPr id="3" name="Content Placeholder 2">
            <a:extLst>
              <a:ext uri="{FF2B5EF4-FFF2-40B4-BE49-F238E27FC236}">
                <a16:creationId xmlns:a16="http://schemas.microsoft.com/office/drawing/2014/main" id="{DB5CBBE8-C82A-45A2-A1B1-348FFCF15319}"/>
              </a:ext>
            </a:extLst>
          </p:cNvPr>
          <p:cNvSpPr>
            <a:spLocks noGrp="1"/>
          </p:cNvSpPr>
          <p:nvPr>
            <p:ph idx="1"/>
          </p:nvPr>
        </p:nvSpPr>
        <p:spPr/>
        <p:txBody>
          <a:bodyPr>
            <a:normAutofit lnSpcReduction="10000"/>
          </a:bodyPr>
          <a:lstStyle/>
          <a:p>
            <a:r>
              <a:rPr lang="en-CA" dirty="0"/>
              <a:t>With Multi GPU systems (or multi accelerator systems) </a:t>
            </a:r>
            <a:r>
              <a:rPr lang="en-CA" dirty="0" err="1"/>
              <a:t>PCIx</a:t>
            </a:r>
            <a:r>
              <a:rPr lang="en-CA" dirty="0"/>
              <a:t> bandwidth can be a major constraint.</a:t>
            </a:r>
          </a:p>
          <a:p>
            <a:endParaRPr lang="en-CA" dirty="0"/>
          </a:p>
          <a:p>
            <a:r>
              <a:rPr lang="en-CA" dirty="0"/>
              <a:t>Basically </a:t>
            </a:r>
            <a:r>
              <a:rPr lang="en-CA" dirty="0" err="1"/>
              <a:t>PCIx</a:t>
            </a:r>
            <a:r>
              <a:rPr lang="en-CA" dirty="0"/>
              <a:t> is divided up into ‘lanes’ (64, 32, 16, 8 </a:t>
            </a:r>
            <a:r>
              <a:rPr lang="en-CA" dirty="0" err="1"/>
              <a:t>etc</a:t>
            </a:r>
            <a:r>
              <a:rPr lang="en-CA" dirty="0"/>
              <a:t>) which scale bandwidth linearly.  </a:t>
            </a:r>
          </a:p>
          <a:p>
            <a:endParaRPr lang="en-CA" dirty="0"/>
          </a:p>
          <a:p>
            <a:r>
              <a:rPr lang="en-CA" dirty="0"/>
              <a:t>Each </a:t>
            </a:r>
            <a:r>
              <a:rPr lang="en-CA" dirty="0" err="1"/>
              <a:t>gpu</a:t>
            </a:r>
            <a:r>
              <a:rPr lang="en-CA" dirty="0"/>
              <a:t> gets a slot but not all slots can have all possible lanes at full speed necessarily</a:t>
            </a:r>
          </a:p>
          <a:p>
            <a:endParaRPr lang="en-CA" dirty="0"/>
          </a:p>
          <a:p>
            <a:r>
              <a:rPr lang="en-CA" dirty="0"/>
              <a:t>So some GPU’s get reduced bandwidth. </a:t>
            </a:r>
          </a:p>
        </p:txBody>
      </p:sp>
    </p:spTree>
    <p:extLst>
      <p:ext uri="{BB962C8B-B14F-4D97-AF65-F5344CB8AC3E}">
        <p14:creationId xmlns:p14="http://schemas.microsoft.com/office/powerpoint/2010/main" val="37267156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Permanent Storage</a:t>
            </a:r>
          </a:p>
        </p:txBody>
      </p:sp>
      <p:sp>
        <p:nvSpPr>
          <p:cNvPr id="3" name="Content Placeholder 2"/>
          <p:cNvSpPr>
            <a:spLocks noGrp="1"/>
          </p:cNvSpPr>
          <p:nvPr>
            <p:ph idx="1"/>
          </p:nvPr>
        </p:nvSpPr>
        <p:spPr/>
        <p:txBody>
          <a:bodyPr>
            <a:normAutofit fontScale="77500" lnSpcReduction="20000"/>
          </a:bodyPr>
          <a:lstStyle/>
          <a:p>
            <a:r>
              <a:rPr lang="en-US" dirty="0"/>
              <a:t>Typically implemented as a shared file system</a:t>
            </a:r>
          </a:p>
          <a:p>
            <a:pPr lvl="1"/>
            <a:r>
              <a:rPr lang="en-US" dirty="0"/>
              <a:t>Exported system-wide, thus accessible from every node</a:t>
            </a:r>
          </a:p>
          <a:p>
            <a:pPr lvl="1"/>
            <a:r>
              <a:rPr lang="en-US" dirty="0"/>
              <a:t>High capacity to accommodate all users</a:t>
            </a:r>
          </a:p>
          <a:p>
            <a:pPr lvl="1"/>
            <a:r>
              <a:rPr lang="en-US" dirty="0"/>
              <a:t>Optimized for performance and reliability (e.g., RAID)</a:t>
            </a:r>
          </a:p>
          <a:p>
            <a:r>
              <a:rPr lang="en-US" dirty="0"/>
              <a:t>Multiple file systems may be provided for different usage scenarios</a:t>
            </a:r>
          </a:p>
          <a:p>
            <a:pPr lvl="1"/>
            <a:r>
              <a:rPr lang="en-US" dirty="0"/>
              <a:t>Users’ home directories, often quota-limited</a:t>
            </a:r>
          </a:p>
          <a:p>
            <a:pPr lvl="1"/>
            <a:r>
              <a:rPr lang="en-US" dirty="0"/>
              <a:t>Scratch space for larger data volumes, but with limited retention (e.g. automatic deletion after one week of last access)</a:t>
            </a:r>
          </a:p>
          <a:p>
            <a:pPr lvl="1"/>
            <a:r>
              <a:rPr lang="en-US" dirty="0"/>
              <a:t>Archive storage with very large capacity, long term retention, but potentially limited access bandwidth</a:t>
            </a:r>
          </a:p>
          <a:p>
            <a:pPr lvl="1"/>
            <a:r>
              <a:rPr lang="en-US" dirty="0"/>
              <a:t>Local file systems</a:t>
            </a:r>
          </a:p>
          <a:p>
            <a:r>
              <a:rPr lang="en-US" dirty="0"/>
              <a:t>Localized storage may provide better aggregate data bandwidth</a:t>
            </a:r>
          </a:p>
          <a:p>
            <a:pPr lvl="1"/>
            <a:r>
              <a:rPr lang="en-US" dirty="0"/>
              <a:t>Example 1: disk drives in each node</a:t>
            </a:r>
          </a:p>
          <a:p>
            <a:pPr lvl="1"/>
            <a:r>
              <a:rPr lang="en-US" dirty="0"/>
              <a:t>Example 2: burst buffers in Cray machines (SSD pools shared by groups of nodes)</a:t>
            </a:r>
          </a:p>
          <a:p>
            <a:pPr lvl="1"/>
            <a:r>
              <a:rPr lang="en-US" dirty="0"/>
              <a:t>But: limited data access options (the user must log into the same machine or group of nodes where dataset was saved)</a:t>
            </a:r>
          </a:p>
        </p:txBody>
      </p:sp>
    </p:spTree>
    <p:extLst>
      <p:ext uri="{BB962C8B-B14F-4D97-AF65-F5344CB8AC3E}">
        <p14:creationId xmlns:p14="http://schemas.microsoft.com/office/powerpoint/2010/main" val="163684777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096F54-AE26-4327-9EFD-D8578B5F68EA}"/>
              </a:ext>
            </a:extLst>
          </p:cNvPr>
          <p:cNvSpPr>
            <a:spLocks noGrp="1"/>
          </p:cNvSpPr>
          <p:nvPr>
            <p:ph type="title"/>
          </p:nvPr>
        </p:nvSpPr>
        <p:spPr/>
        <p:txBody>
          <a:bodyPr/>
          <a:lstStyle/>
          <a:p>
            <a:r>
              <a:rPr lang="en-GB" dirty="0"/>
              <a:t>E.g.</a:t>
            </a:r>
          </a:p>
        </p:txBody>
      </p:sp>
      <p:sp>
        <p:nvSpPr>
          <p:cNvPr id="3" name="Content Placeholder 2">
            <a:extLst>
              <a:ext uri="{FF2B5EF4-FFF2-40B4-BE49-F238E27FC236}">
                <a16:creationId xmlns:a16="http://schemas.microsoft.com/office/drawing/2014/main" id="{CFA2B2F1-1DD4-4F33-9F6E-766A2252C5B1}"/>
              </a:ext>
            </a:extLst>
          </p:cNvPr>
          <p:cNvSpPr>
            <a:spLocks noGrp="1"/>
          </p:cNvSpPr>
          <p:nvPr>
            <p:ph idx="1"/>
          </p:nvPr>
        </p:nvSpPr>
        <p:spPr/>
        <p:txBody>
          <a:bodyPr/>
          <a:lstStyle/>
          <a:p>
            <a:r>
              <a:rPr lang="en-GB" dirty="0" err="1"/>
              <a:t>Ryzen</a:t>
            </a:r>
            <a:r>
              <a:rPr lang="en-GB" dirty="0"/>
              <a:t> 3960x and 3970x have 88 PCIe (v4.0) lanes, which is enough for 5.5 GPUs…</a:t>
            </a:r>
          </a:p>
          <a:p>
            <a:r>
              <a:rPr lang="en-GB" dirty="0"/>
              <a:t>(you’d do probably 4 GPUs and some memory devices)</a:t>
            </a:r>
          </a:p>
          <a:p>
            <a:r>
              <a:rPr lang="en-GB" dirty="0"/>
              <a:t>The 3950x… has 24.  So 1 GPU + other stuff.  </a:t>
            </a:r>
          </a:p>
          <a:p>
            <a:endParaRPr lang="en-GB" dirty="0"/>
          </a:p>
          <a:p>
            <a:r>
              <a:rPr lang="en-GB" dirty="0"/>
              <a:t>You can run GPU’s on fewer PCIe lanes, and for gaming that’s usually fine (albeit sometimes increasing load times) but for HPC that memory bandwidth usually matters more.  </a:t>
            </a:r>
          </a:p>
        </p:txBody>
      </p:sp>
    </p:spTree>
    <p:extLst>
      <p:ext uri="{BB962C8B-B14F-4D97-AF65-F5344CB8AC3E}">
        <p14:creationId xmlns:p14="http://schemas.microsoft.com/office/powerpoint/2010/main" val="294274784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2003425" y="320676"/>
            <a:ext cx="8301038" cy="561975"/>
          </a:xfrm>
          <a:prstGeom prst="rect">
            <a:avLst/>
          </a:prstGeom>
        </p:spPr>
        <p:txBody>
          <a:bodyPr/>
          <a:lstStyle>
            <a:lvl1pPr algn="l" rtl="0" eaLnBrk="0" fontAlgn="base" hangingPunct="0">
              <a:spcBef>
                <a:spcPct val="0"/>
              </a:spcBef>
              <a:spcAft>
                <a:spcPct val="0"/>
              </a:spcAft>
              <a:defRPr sz="3400" b="1">
                <a:solidFill>
                  <a:srgbClr val="B30838"/>
                </a:solidFill>
                <a:latin typeface="+mj-lt"/>
                <a:ea typeface="MS PGothic" panose="020B0600070205080204" pitchFamily="34" charset="-128"/>
                <a:cs typeface="MS PGothic" charset="0"/>
              </a:defRPr>
            </a:lvl1pPr>
            <a:lvl2pPr algn="l" rtl="0" eaLnBrk="0" fontAlgn="base" hangingPunct="0">
              <a:spcBef>
                <a:spcPct val="0"/>
              </a:spcBef>
              <a:spcAft>
                <a:spcPct val="0"/>
              </a:spcAft>
              <a:defRPr sz="3400" b="1">
                <a:solidFill>
                  <a:srgbClr val="B30838"/>
                </a:solidFill>
                <a:latin typeface="Arial" charset="0"/>
                <a:ea typeface="MS PGothic" panose="020B0600070205080204" pitchFamily="34" charset="-128"/>
                <a:cs typeface="MS PGothic" charset="0"/>
              </a:defRPr>
            </a:lvl2pPr>
            <a:lvl3pPr algn="l" rtl="0" eaLnBrk="0" fontAlgn="base" hangingPunct="0">
              <a:spcBef>
                <a:spcPct val="0"/>
              </a:spcBef>
              <a:spcAft>
                <a:spcPct val="0"/>
              </a:spcAft>
              <a:defRPr sz="3400" b="1">
                <a:solidFill>
                  <a:srgbClr val="B30838"/>
                </a:solidFill>
                <a:latin typeface="Arial" charset="0"/>
                <a:ea typeface="MS PGothic" panose="020B0600070205080204" pitchFamily="34" charset="-128"/>
                <a:cs typeface="MS PGothic" charset="0"/>
              </a:defRPr>
            </a:lvl3pPr>
            <a:lvl4pPr algn="l" rtl="0" eaLnBrk="0" fontAlgn="base" hangingPunct="0">
              <a:spcBef>
                <a:spcPct val="0"/>
              </a:spcBef>
              <a:spcAft>
                <a:spcPct val="0"/>
              </a:spcAft>
              <a:defRPr sz="3400" b="1">
                <a:solidFill>
                  <a:srgbClr val="B30838"/>
                </a:solidFill>
                <a:latin typeface="Arial" charset="0"/>
                <a:ea typeface="MS PGothic" panose="020B0600070205080204" pitchFamily="34" charset="-128"/>
                <a:cs typeface="MS PGothic" charset="0"/>
              </a:defRPr>
            </a:lvl4pPr>
            <a:lvl5pPr algn="l" rtl="0" eaLnBrk="0" fontAlgn="base" hangingPunct="0">
              <a:spcBef>
                <a:spcPct val="0"/>
              </a:spcBef>
              <a:spcAft>
                <a:spcPct val="0"/>
              </a:spcAft>
              <a:defRPr sz="3400" b="1">
                <a:solidFill>
                  <a:srgbClr val="B30838"/>
                </a:solidFill>
                <a:latin typeface="Arial" charset="0"/>
                <a:ea typeface="MS PGothic" panose="020B0600070205080204" pitchFamily="34" charset="-128"/>
                <a:cs typeface="MS PGothic" charset="0"/>
              </a:defRPr>
            </a:lvl5pPr>
            <a:lvl6pPr marL="457200" algn="l" rtl="0" fontAlgn="base">
              <a:spcBef>
                <a:spcPct val="0"/>
              </a:spcBef>
              <a:spcAft>
                <a:spcPct val="0"/>
              </a:spcAft>
              <a:defRPr sz="3400" b="1">
                <a:solidFill>
                  <a:schemeClr val="accent1"/>
                </a:solidFill>
                <a:latin typeface="Arial" charset="0"/>
                <a:ea typeface="ＭＳ Ｐゴシック" charset="-128"/>
              </a:defRPr>
            </a:lvl6pPr>
            <a:lvl7pPr marL="914400" algn="l" rtl="0" fontAlgn="base">
              <a:spcBef>
                <a:spcPct val="0"/>
              </a:spcBef>
              <a:spcAft>
                <a:spcPct val="0"/>
              </a:spcAft>
              <a:defRPr sz="3400" b="1">
                <a:solidFill>
                  <a:schemeClr val="accent1"/>
                </a:solidFill>
                <a:latin typeface="Arial" charset="0"/>
                <a:ea typeface="ＭＳ Ｐゴシック" charset="-128"/>
              </a:defRPr>
            </a:lvl7pPr>
            <a:lvl8pPr marL="1371600" algn="l" rtl="0" fontAlgn="base">
              <a:spcBef>
                <a:spcPct val="0"/>
              </a:spcBef>
              <a:spcAft>
                <a:spcPct val="0"/>
              </a:spcAft>
              <a:defRPr sz="3400" b="1">
                <a:solidFill>
                  <a:schemeClr val="accent1"/>
                </a:solidFill>
                <a:latin typeface="Arial" charset="0"/>
                <a:ea typeface="ＭＳ Ｐゴシック" charset="-128"/>
              </a:defRPr>
            </a:lvl8pPr>
            <a:lvl9pPr marL="1828800" algn="l" rtl="0" fontAlgn="base">
              <a:spcBef>
                <a:spcPct val="0"/>
              </a:spcBef>
              <a:spcAft>
                <a:spcPct val="0"/>
              </a:spcAft>
              <a:defRPr sz="3400" b="1">
                <a:solidFill>
                  <a:schemeClr val="accent1"/>
                </a:solidFill>
                <a:latin typeface="Arial" charset="0"/>
                <a:ea typeface="ＭＳ Ｐゴシック" charset="-128"/>
              </a:defRPr>
            </a:lvl9pPr>
          </a:lstStyle>
          <a:p>
            <a:pPr>
              <a:defRPr/>
            </a:pPr>
            <a:r>
              <a:rPr lang="en-US" kern="0"/>
              <a:t>Topics</a:t>
            </a:r>
            <a:endParaRPr lang="en-US" kern="0" dirty="0"/>
          </a:p>
        </p:txBody>
      </p:sp>
      <p:sp>
        <p:nvSpPr>
          <p:cNvPr id="62466" name="Rectangle 3"/>
          <p:cNvSpPr txBox="1">
            <a:spLocks noChangeArrowheads="1"/>
          </p:cNvSpPr>
          <p:nvPr/>
        </p:nvSpPr>
        <p:spPr bwMode="auto">
          <a:xfrm>
            <a:off x="2003425" y="1136091"/>
            <a:ext cx="4724400" cy="3714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69863" indent="-169863">
              <a:defRPr sz="2400" i="1">
                <a:solidFill>
                  <a:schemeClr val="tx1"/>
                </a:solidFill>
                <a:latin typeface="Arial" charset="0"/>
                <a:ea typeface="MS PGothic" charset="-128"/>
              </a:defRPr>
            </a:lvl1pPr>
            <a:lvl2pPr marL="742950" indent="-285750">
              <a:defRPr sz="2400" i="1">
                <a:solidFill>
                  <a:schemeClr val="tx1"/>
                </a:solidFill>
                <a:latin typeface="Arial" charset="0"/>
                <a:ea typeface="MS PGothic" charset="-128"/>
              </a:defRPr>
            </a:lvl2pPr>
            <a:lvl3pPr marL="1143000" indent="-228600">
              <a:defRPr sz="2400" i="1">
                <a:solidFill>
                  <a:schemeClr val="tx1"/>
                </a:solidFill>
                <a:latin typeface="Arial" charset="0"/>
                <a:ea typeface="MS PGothic" charset="-128"/>
              </a:defRPr>
            </a:lvl3pPr>
            <a:lvl4pPr marL="1600200" indent="-228600">
              <a:defRPr sz="2400" i="1">
                <a:solidFill>
                  <a:schemeClr val="tx1"/>
                </a:solidFill>
                <a:latin typeface="Arial" charset="0"/>
                <a:ea typeface="MS PGothic" charset="-128"/>
              </a:defRPr>
            </a:lvl4pPr>
            <a:lvl5pPr marL="2057400" indent="-228600">
              <a:defRPr sz="2400" i="1">
                <a:solidFill>
                  <a:schemeClr val="tx1"/>
                </a:solidFill>
                <a:latin typeface="Arial" charset="0"/>
                <a:ea typeface="MS PGothic" charset="-128"/>
              </a:defRPr>
            </a:lvl5pPr>
            <a:lvl6pPr marL="2514600" indent="-228600" eaLnBrk="0" fontAlgn="base" hangingPunct="0">
              <a:spcBef>
                <a:spcPct val="0"/>
              </a:spcBef>
              <a:spcAft>
                <a:spcPct val="0"/>
              </a:spcAft>
              <a:defRPr sz="2400" i="1">
                <a:solidFill>
                  <a:schemeClr val="tx1"/>
                </a:solidFill>
                <a:latin typeface="Arial" charset="0"/>
                <a:ea typeface="MS PGothic" charset="-128"/>
              </a:defRPr>
            </a:lvl6pPr>
            <a:lvl7pPr marL="2971800" indent="-228600" eaLnBrk="0" fontAlgn="base" hangingPunct="0">
              <a:spcBef>
                <a:spcPct val="0"/>
              </a:spcBef>
              <a:spcAft>
                <a:spcPct val="0"/>
              </a:spcAft>
              <a:defRPr sz="2400" i="1">
                <a:solidFill>
                  <a:schemeClr val="tx1"/>
                </a:solidFill>
                <a:latin typeface="Arial" charset="0"/>
                <a:ea typeface="MS PGothic" charset="-128"/>
              </a:defRPr>
            </a:lvl7pPr>
            <a:lvl8pPr marL="3429000" indent="-228600" eaLnBrk="0" fontAlgn="base" hangingPunct="0">
              <a:spcBef>
                <a:spcPct val="0"/>
              </a:spcBef>
              <a:spcAft>
                <a:spcPct val="0"/>
              </a:spcAft>
              <a:defRPr sz="2400" i="1">
                <a:solidFill>
                  <a:schemeClr val="tx1"/>
                </a:solidFill>
                <a:latin typeface="Arial" charset="0"/>
                <a:ea typeface="MS PGothic" charset="-128"/>
              </a:defRPr>
            </a:lvl8pPr>
            <a:lvl9pPr marL="3886200" indent="-228600" eaLnBrk="0" fontAlgn="base" hangingPunct="0">
              <a:spcBef>
                <a:spcPct val="0"/>
              </a:spcBef>
              <a:spcAft>
                <a:spcPct val="0"/>
              </a:spcAft>
              <a:defRPr sz="2400" i="1">
                <a:solidFill>
                  <a:schemeClr val="tx1"/>
                </a:solidFill>
                <a:latin typeface="Arial" charset="0"/>
                <a:ea typeface="MS PGothic" charset="-128"/>
              </a:defRPr>
            </a:lvl9pPr>
          </a:lstStyle>
          <a:p>
            <a:pPr>
              <a:spcBef>
                <a:spcPct val="20000"/>
              </a:spcBef>
              <a:buFontTx/>
              <a:buChar char="•"/>
            </a:pPr>
            <a:r>
              <a:rPr lang="en-US" altLang="en-US" sz="2000" i="0" dirty="0">
                <a:solidFill>
                  <a:srgbClr val="7F7F7F"/>
                </a:solidFill>
              </a:rPr>
              <a:t>Introduction</a:t>
            </a:r>
          </a:p>
          <a:p>
            <a:pPr>
              <a:spcBef>
                <a:spcPct val="20000"/>
              </a:spcBef>
              <a:buFontTx/>
              <a:buChar char="•"/>
            </a:pPr>
            <a:r>
              <a:rPr lang="en-US" altLang="en-US" sz="2000" i="0" dirty="0">
                <a:solidFill>
                  <a:srgbClr val="7F7F7F"/>
                </a:solidFill>
              </a:rPr>
              <a:t>SMP Context</a:t>
            </a:r>
          </a:p>
          <a:p>
            <a:pPr>
              <a:spcBef>
                <a:spcPct val="20000"/>
              </a:spcBef>
              <a:buFontTx/>
              <a:buChar char="•"/>
            </a:pPr>
            <a:r>
              <a:rPr lang="en-US" altLang="en-US" sz="2000" i="0" dirty="0">
                <a:solidFill>
                  <a:srgbClr val="7F7F7F"/>
                </a:solidFill>
              </a:rPr>
              <a:t>Performance: Amdahl</a:t>
            </a:r>
            <a:r>
              <a:rPr lang="ja-JP" altLang="en-US" sz="2000" i="0" dirty="0">
                <a:solidFill>
                  <a:srgbClr val="7F7F7F"/>
                </a:solidFill>
              </a:rPr>
              <a:t>’</a:t>
            </a:r>
            <a:r>
              <a:rPr lang="en-US" altLang="ja-JP" sz="2000" i="0" dirty="0">
                <a:solidFill>
                  <a:srgbClr val="7F7F7F"/>
                </a:solidFill>
              </a:rPr>
              <a:t>s Law</a:t>
            </a:r>
          </a:p>
          <a:p>
            <a:pPr>
              <a:spcBef>
                <a:spcPct val="20000"/>
              </a:spcBef>
              <a:buFontTx/>
              <a:buChar char="•"/>
            </a:pPr>
            <a:r>
              <a:rPr lang="en-US" altLang="en-US" sz="2000" i="0" dirty="0">
                <a:solidFill>
                  <a:srgbClr val="7F7F7F"/>
                </a:solidFill>
              </a:rPr>
              <a:t>SMP System structure</a:t>
            </a:r>
          </a:p>
          <a:p>
            <a:pPr>
              <a:spcBef>
                <a:spcPct val="20000"/>
              </a:spcBef>
              <a:buFontTx/>
              <a:buChar char="•"/>
            </a:pPr>
            <a:r>
              <a:rPr lang="en-US" altLang="en-US" sz="2000" i="0" dirty="0">
                <a:solidFill>
                  <a:srgbClr val="7F7F7F"/>
                </a:solidFill>
              </a:rPr>
              <a:t>Processor core</a:t>
            </a:r>
          </a:p>
          <a:p>
            <a:pPr>
              <a:spcBef>
                <a:spcPct val="20000"/>
              </a:spcBef>
              <a:buFontTx/>
              <a:buChar char="•"/>
            </a:pPr>
            <a:r>
              <a:rPr lang="en-US" altLang="en-US" sz="2000" i="0" dirty="0">
                <a:solidFill>
                  <a:srgbClr val="7F7F7F"/>
                </a:solidFill>
              </a:rPr>
              <a:t>Memory System</a:t>
            </a:r>
          </a:p>
          <a:p>
            <a:pPr>
              <a:spcBef>
                <a:spcPct val="20000"/>
              </a:spcBef>
              <a:buFontTx/>
              <a:buChar char="•"/>
            </a:pPr>
            <a:r>
              <a:rPr lang="en-US" altLang="en-US" sz="2000" i="0" dirty="0">
                <a:solidFill>
                  <a:srgbClr val="7F7F7F"/>
                </a:solidFill>
              </a:rPr>
              <a:t>Chip set</a:t>
            </a:r>
          </a:p>
          <a:p>
            <a:pPr>
              <a:spcBef>
                <a:spcPct val="20000"/>
              </a:spcBef>
              <a:buFontTx/>
              <a:buChar char="•"/>
            </a:pPr>
            <a:r>
              <a:rPr lang="en-US" altLang="en-US" sz="2000" i="0" dirty="0">
                <a:solidFill>
                  <a:srgbClr val="7F7F7F"/>
                </a:solidFill>
              </a:rPr>
              <a:t>South Bridge – I/O</a:t>
            </a:r>
          </a:p>
          <a:p>
            <a:pPr>
              <a:spcBef>
                <a:spcPct val="20000"/>
              </a:spcBef>
              <a:buFontTx/>
              <a:buChar char="•"/>
            </a:pPr>
            <a:r>
              <a:rPr lang="en-US" altLang="en-US" sz="2000" i="0" dirty="0">
                <a:solidFill>
                  <a:srgbClr val="7D110C"/>
                </a:solidFill>
              </a:rPr>
              <a:t>Performance Issues</a:t>
            </a:r>
            <a:endParaRPr lang="en-US" altLang="en-US" sz="2000" i="0" dirty="0">
              <a:solidFill>
                <a:srgbClr val="7F7F7F"/>
              </a:solidFill>
            </a:endParaRPr>
          </a:p>
          <a:p>
            <a:pPr eaLnBrk="1" hangingPunct="1">
              <a:lnSpc>
                <a:spcPct val="95000"/>
              </a:lnSpc>
              <a:spcBef>
                <a:spcPct val="35000"/>
              </a:spcBef>
            </a:pPr>
            <a:endParaRPr lang="en-US" altLang="en-US" sz="1800" i="0" dirty="0">
              <a:solidFill>
                <a:srgbClr val="7F7F7F"/>
              </a:solidFill>
            </a:endParaRPr>
          </a:p>
        </p:txBody>
      </p:sp>
      <p:pic>
        <p:nvPicPr>
          <p:cNvPr id="62467"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76201"/>
            <a:ext cx="3740150" cy="6030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5466914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2"/>
          <p:cNvSpPr txBox="1">
            <a:spLocks/>
          </p:cNvSpPr>
          <p:nvPr/>
        </p:nvSpPr>
        <p:spPr>
          <a:xfrm>
            <a:off x="1600200" y="123826"/>
            <a:ext cx="8763000" cy="561975"/>
          </a:xfrm>
          <a:prstGeom prst="rect">
            <a:avLst/>
          </a:prstGeom>
        </p:spPr>
        <p:txBody>
          <a:bodyPr/>
          <a:lstStyle>
            <a:lvl1pPr algn="l" rtl="0" eaLnBrk="0" fontAlgn="base" hangingPunct="0">
              <a:spcBef>
                <a:spcPct val="0"/>
              </a:spcBef>
              <a:spcAft>
                <a:spcPct val="0"/>
              </a:spcAft>
              <a:defRPr sz="3400" b="1">
                <a:solidFill>
                  <a:srgbClr val="B30838"/>
                </a:solidFill>
                <a:latin typeface="+mj-lt"/>
                <a:ea typeface="MS PGothic" panose="020B0600070205080204" pitchFamily="34" charset="-128"/>
                <a:cs typeface="MS PGothic" charset="0"/>
              </a:defRPr>
            </a:lvl1pPr>
            <a:lvl2pPr algn="l" rtl="0" eaLnBrk="0" fontAlgn="base" hangingPunct="0">
              <a:spcBef>
                <a:spcPct val="0"/>
              </a:spcBef>
              <a:spcAft>
                <a:spcPct val="0"/>
              </a:spcAft>
              <a:defRPr sz="3400" b="1">
                <a:solidFill>
                  <a:srgbClr val="B30838"/>
                </a:solidFill>
                <a:latin typeface="Arial" charset="0"/>
                <a:ea typeface="MS PGothic" panose="020B0600070205080204" pitchFamily="34" charset="-128"/>
                <a:cs typeface="MS PGothic" charset="0"/>
              </a:defRPr>
            </a:lvl2pPr>
            <a:lvl3pPr algn="l" rtl="0" eaLnBrk="0" fontAlgn="base" hangingPunct="0">
              <a:spcBef>
                <a:spcPct val="0"/>
              </a:spcBef>
              <a:spcAft>
                <a:spcPct val="0"/>
              </a:spcAft>
              <a:defRPr sz="3400" b="1">
                <a:solidFill>
                  <a:srgbClr val="B30838"/>
                </a:solidFill>
                <a:latin typeface="Arial" charset="0"/>
                <a:ea typeface="MS PGothic" panose="020B0600070205080204" pitchFamily="34" charset="-128"/>
                <a:cs typeface="MS PGothic" charset="0"/>
              </a:defRPr>
            </a:lvl3pPr>
            <a:lvl4pPr algn="l" rtl="0" eaLnBrk="0" fontAlgn="base" hangingPunct="0">
              <a:spcBef>
                <a:spcPct val="0"/>
              </a:spcBef>
              <a:spcAft>
                <a:spcPct val="0"/>
              </a:spcAft>
              <a:defRPr sz="3400" b="1">
                <a:solidFill>
                  <a:srgbClr val="B30838"/>
                </a:solidFill>
                <a:latin typeface="Arial" charset="0"/>
                <a:ea typeface="MS PGothic" panose="020B0600070205080204" pitchFamily="34" charset="-128"/>
                <a:cs typeface="MS PGothic" charset="0"/>
              </a:defRPr>
            </a:lvl4pPr>
            <a:lvl5pPr algn="l" rtl="0" eaLnBrk="0" fontAlgn="base" hangingPunct="0">
              <a:spcBef>
                <a:spcPct val="0"/>
              </a:spcBef>
              <a:spcAft>
                <a:spcPct val="0"/>
              </a:spcAft>
              <a:defRPr sz="3400" b="1">
                <a:solidFill>
                  <a:srgbClr val="B30838"/>
                </a:solidFill>
                <a:latin typeface="Arial" charset="0"/>
                <a:ea typeface="MS PGothic" panose="020B0600070205080204" pitchFamily="34" charset="-128"/>
                <a:cs typeface="MS PGothic" charset="0"/>
              </a:defRPr>
            </a:lvl5pPr>
            <a:lvl6pPr marL="457200" algn="l" rtl="0" fontAlgn="base">
              <a:spcBef>
                <a:spcPct val="0"/>
              </a:spcBef>
              <a:spcAft>
                <a:spcPct val="0"/>
              </a:spcAft>
              <a:defRPr sz="3400" b="1">
                <a:solidFill>
                  <a:schemeClr val="accent1"/>
                </a:solidFill>
                <a:latin typeface="Arial" charset="0"/>
                <a:ea typeface="ＭＳ Ｐゴシック" charset="-128"/>
              </a:defRPr>
            </a:lvl6pPr>
            <a:lvl7pPr marL="914400" algn="l" rtl="0" fontAlgn="base">
              <a:spcBef>
                <a:spcPct val="0"/>
              </a:spcBef>
              <a:spcAft>
                <a:spcPct val="0"/>
              </a:spcAft>
              <a:defRPr sz="3400" b="1">
                <a:solidFill>
                  <a:schemeClr val="accent1"/>
                </a:solidFill>
                <a:latin typeface="Arial" charset="0"/>
                <a:ea typeface="ＭＳ Ｐゴシック" charset="-128"/>
              </a:defRPr>
            </a:lvl7pPr>
            <a:lvl8pPr marL="1371600" algn="l" rtl="0" fontAlgn="base">
              <a:spcBef>
                <a:spcPct val="0"/>
              </a:spcBef>
              <a:spcAft>
                <a:spcPct val="0"/>
              </a:spcAft>
              <a:defRPr sz="3400" b="1">
                <a:solidFill>
                  <a:schemeClr val="accent1"/>
                </a:solidFill>
                <a:latin typeface="Arial" charset="0"/>
                <a:ea typeface="ＭＳ Ｐゴシック" charset="-128"/>
              </a:defRPr>
            </a:lvl8pPr>
            <a:lvl9pPr marL="1828800" algn="l" rtl="0" fontAlgn="base">
              <a:spcBef>
                <a:spcPct val="0"/>
              </a:spcBef>
              <a:spcAft>
                <a:spcPct val="0"/>
              </a:spcAft>
              <a:defRPr sz="3400" b="1">
                <a:solidFill>
                  <a:schemeClr val="accent1"/>
                </a:solidFill>
                <a:latin typeface="Arial" charset="0"/>
                <a:ea typeface="ＭＳ Ｐゴシック" charset="-128"/>
              </a:defRPr>
            </a:lvl9pPr>
          </a:lstStyle>
          <a:p>
            <a:pPr>
              <a:defRPr/>
            </a:pPr>
            <a:r>
              <a:rPr lang="en-US" kern="0"/>
              <a:t>Performance Issues</a:t>
            </a:r>
            <a:endParaRPr lang="en-US" kern="0" dirty="0"/>
          </a:p>
        </p:txBody>
      </p:sp>
      <p:sp>
        <p:nvSpPr>
          <p:cNvPr id="63490" name="Rectangle 3"/>
          <p:cNvSpPr txBox="1">
            <a:spLocks noChangeArrowheads="1"/>
          </p:cNvSpPr>
          <p:nvPr/>
        </p:nvSpPr>
        <p:spPr bwMode="auto">
          <a:xfrm>
            <a:off x="1760538" y="1044575"/>
            <a:ext cx="8229600" cy="502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169863" indent="-169863">
              <a:defRPr sz="2400" i="1">
                <a:solidFill>
                  <a:schemeClr val="tx1"/>
                </a:solidFill>
                <a:latin typeface="Arial" charset="0"/>
                <a:ea typeface="MS PGothic" charset="-128"/>
              </a:defRPr>
            </a:lvl1pPr>
            <a:lvl2pPr marL="460375" indent="-169863">
              <a:defRPr sz="2400" i="1">
                <a:solidFill>
                  <a:schemeClr val="tx1"/>
                </a:solidFill>
                <a:latin typeface="Arial" charset="0"/>
                <a:ea typeface="MS PGothic" charset="-128"/>
              </a:defRPr>
            </a:lvl2pPr>
            <a:lvl3pPr marL="1143000" indent="-228600">
              <a:defRPr sz="2400" i="1">
                <a:solidFill>
                  <a:schemeClr val="tx1"/>
                </a:solidFill>
                <a:latin typeface="Arial" charset="0"/>
                <a:ea typeface="MS PGothic" charset="-128"/>
              </a:defRPr>
            </a:lvl3pPr>
            <a:lvl4pPr marL="1600200" indent="-228600">
              <a:defRPr sz="2400" i="1">
                <a:solidFill>
                  <a:schemeClr val="tx1"/>
                </a:solidFill>
                <a:latin typeface="Arial" charset="0"/>
                <a:ea typeface="MS PGothic" charset="-128"/>
              </a:defRPr>
            </a:lvl4pPr>
            <a:lvl5pPr marL="2057400" indent="-228600">
              <a:defRPr sz="2400" i="1">
                <a:solidFill>
                  <a:schemeClr val="tx1"/>
                </a:solidFill>
                <a:latin typeface="Arial" charset="0"/>
                <a:ea typeface="MS PGothic" charset="-128"/>
              </a:defRPr>
            </a:lvl5pPr>
            <a:lvl6pPr marL="2514600" indent="-228600" eaLnBrk="0" fontAlgn="base" hangingPunct="0">
              <a:spcBef>
                <a:spcPct val="0"/>
              </a:spcBef>
              <a:spcAft>
                <a:spcPct val="0"/>
              </a:spcAft>
              <a:defRPr sz="2400" i="1">
                <a:solidFill>
                  <a:schemeClr val="tx1"/>
                </a:solidFill>
                <a:latin typeface="Arial" charset="0"/>
                <a:ea typeface="MS PGothic" charset="-128"/>
              </a:defRPr>
            </a:lvl6pPr>
            <a:lvl7pPr marL="2971800" indent="-228600" eaLnBrk="0" fontAlgn="base" hangingPunct="0">
              <a:spcBef>
                <a:spcPct val="0"/>
              </a:spcBef>
              <a:spcAft>
                <a:spcPct val="0"/>
              </a:spcAft>
              <a:defRPr sz="2400" i="1">
                <a:solidFill>
                  <a:schemeClr val="tx1"/>
                </a:solidFill>
                <a:latin typeface="Arial" charset="0"/>
                <a:ea typeface="MS PGothic" charset="-128"/>
              </a:defRPr>
            </a:lvl7pPr>
            <a:lvl8pPr marL="3429000" indent="-228600" eaLnBrk="0" fontAlgn="base" hangingPunct="0">
              <a:spcBef>
                <a:spcPct val="0"/>
              </a:spcBef>
              <a:spcAft>
                <a:spcPct val="0"/>
              </a:spcAft>
              <a:defRPr sz="2400" i="1">
                <a:solidFill>
                  <a:schemeClr val="tx1"/>
                </a:solidFill>
                <a:latin typeface="Arial" charset="0"/>
                <a:ea typeface="MS PGothic" charset="-128"/>
              </a:defRPr>
            </a:lvl8pPr>
            <a:lvl9pPr marL="3886200" indent="-228600" eaLnBrk="0" fontAlgn="base" hangingPunct="0">
              <a:spcBef>
                <a:spcPct val="0"/>
              </a:spcBef>
              <a:spcAft>
                <a:spcPct val="0"/>
              </a:spcAft>
              <a:defRPr sz="2400" i="1">
                <a:solidFill>
                  <a:schemeClr val="tx1"/>
                </a:solidFill>
                <a:latin typeface="Arial" charset="0"/>
                <a:ea typeface="MS PGothic" charset="-128"/>
              </a:defRPr>
            </a:lvl9pPr>
          </a:lstStyle>
          <a:p>
            <a:pPr eaLnBrk="1" hangingPunct="1">
              <a:lnSpc>
                <a:spcPct val="95000"/>
              </a:lnSpc>
              <a:spcBef>
                <a:spcPct val="35000"/>
              </a:spcBef>
              <a:buFontTx/>
              <a:buChar char="•"/>
            </a:pPr>
            <a:r>
              <a:rPr lang="en-US" altLang="en-US" i="0"/>
              <a:t>Cache behavior</a:t>
            </a:r>
          </a:p>
          <a:p>
            <a:pPr lvl="1" eaLnBrk="1" hangingPunct="1">
              <a:lnSpc>
                <a:spcPct val="95000"/>
              </a:lnSpc>
              <a:spcBef>
                <a:spcPct val="35000"/>
              </a:spcBef>
              <a:buFont typeface="Arial" charset="0"/>
              <a:buChar char="•"/>
            </a:pPr>
            <a:r>
              <a:rPr lang="en-US" altLang="en-US" i="0">
                <a:solidFill>
                  <a:srgbClr val="333333"/>
                </a:solidFill>
                <a:ea typeface="ＭＳ Ｐゴシック" charset="-128"/>
              </a:rPr>
              <a:t>Hit/miss rate</a:t>
            </a:r>
          </a:p>
          <a:p>
            <a:pPr lvl="1" eaLnBrk="1" hangingPunct="1">
              <a:lnSpc>
                <a:spcPct val="95000"/>
              </a:lnSpc>
              <a:spcBef>
                <a:spcPct val="35000"/>
              </a:spcBef>
              <a:buFont typeface="Arial" charset="0"/>
              <a:buChar char="•"/>
            </a:pPr>
            <a:r>
              <a:rPr lang="en-US" altLang="en-US" i="0">
                <a:solidFill>
                  <a:srgbClr val="333333"/>
                </a:solidFill>
                <a:ea typeface="ＭＳ Ｐゴシック" charset="-128"/>
              </a:rPr>
              <a:t>Replacement strategies</a:t>
            </a:r>
          </a:p>
          <a:p>
            <a:pPr eaLnBrk="1" hangingPunct="1">
              <a:lnSpc>
                <a:spcPct val="95000"/>
              </a:lnSpc>
              <a:spcBef>
                <a:spcPct val="35000"/>
              </a:spcBef>
              <a:buFontTx/>
              <a:buChar char="•"/>
            </a:pPr>
            <a:r>
              <a:rPr lang="en-US" altLang="en-US" i="0"/>
              <a:t>Prefetching</a:t>
            </a:r>
          </a:p>
          <a:p>
            <a:pPr eaLnBrk="1" hangingPunct="1">
              <a:lnSpc>
                <a:spcPct val="95000"/>
              </a:lnSpc>
              <a:spcBef>
                <a:spcPct val="35000"/>
              </a:spcBef>
              <a:buFontTx/>
              <a:buChar char="•"/>
            </a:pPr>
            <a:r>
              <a:rPr lang="en-US" altLang="en-US" i="0"/>
              <a:t>Clock rate</a:t>
            </a:r>
          </a:p>
          <a:p>
            <a:pPr eaLnBrk="1" hangingPunct="1">
              <a:lnSpc>
                <a:spcPct val="95000"/>
              </a:lnSpc>
              <a:spcBef>
                <a:spcPct val="35000"/>
              </a:spcBef>
              <a:buFontTx/>
              <a:buChar char="•"/>
            </a:pPr>
            <a:r>
              <a:rPr lang="en-US" altLang="en-US" i="0"/>
              <a:t>ILP</a:t>
            </a:r>
          </a:p>
          <a:p>
            <a:pPr eaLnBrk="1" hangingPunct="1">
              <a:lnSpc>
                <a:spcPct val="95000"/>
              </a:lnSpc>
              <a:spcBef>
                <a:spcPct val="35000"/>
              </a:spcBef>
              <a:buFontTx/>
              <a:buChar char="•"/>
            </a:pPr>
            <a:r>
              <a:rPr lang="en-US" altLang="en-US" i="0"/>
              <a:t>Branch prediction</a:t>
            </a:r>
          </a:p>
          <a:p>
            <a:pPr eaLnBrk="1" hangingPunct="1">
              <a:lnSpc>
                <a:spcPct val="95000"/>
              </a:lnSpc>
              <a:spcBef>
                <a:spcPct val="35000"/>
              </a:spcBef>
              <a:buFontTx/>
              <a:buChar char="•"/>
            </a:pPr>
            <a:r>
              <a:rPr lang="en-US" altLang="en-US" i="0"/>
              <a:t>Memory</a:t>
            </a:r>
          </a:p>
          <a:p>
            <a:pPr lvl="1" eaLnBrk="1" hangingPunct="1">
              <a:lnSpc>
                <a:spcPct val="95000"/>
              </a:lnSpc>
              <a:spcBef>
                <a:spcPct val="35000"/>
              </a:spcBef>
              <a:buFont typeface="Arial" charset="0"/>
              <a:buChar char="•"/>
            </a:pPr>
            <a:r>
              <a:rPr lang="en-US" altLang="en-US" i="0">
                <a:solidFill>
                  <a:srgbClr val="333333"/>
                </a:solidFill>
                <a:ea typeface="ＭＳ Ｐゴシック" charset="-128"/>
              </a:rPr>
              <a:t>Access time</a:t>
            </a:r>
          </a:p>
          <a:p>
            <a:pPr lvl="1" eaLnBrk="1" hangingPunct="1">
              <a:lnSpc>
                <a:spcPct val="95000"/>
              </a:lnSpc>
              <a:spcBef>
                <a:spcPct val="35000"/>
              </a:spcBef>
              <a:buFont typeface="Arial" charset="0"/>
              <a:buChar char="•"/>
            </a:pPr>
            <a:r>
              <a:rPr lang="en-US" altLang="en-US" i="0">
                <a:solidFill>
                  <a:srgbClr val="333333"/>
                </a:solidFill>
                <a:ea typeface="ＭＳ Ｐゴシック" charset="-128"/>
              </a:rPr>
              <a:t>Bandwidth </a:t>
            </a:r>
          </a:p>
          <a:p>
            <a:pPr eaLnBrk="1" hangingPunct="1">
              <a:lnSpc>
                <a:spcPct val="95000"/>
              </a:lnSpc>
              <a:spcBef>
                <a:spcPct val="35000"/>
              </a:spcBef>
              <a:buClr>
                <a:schemeClr val="accent2"/>
              </a:buClr>
              <a:buFont typeface="Wingdings" charset="2"/>
              <a:buNone/>
            </a:pPr>
            <a:endParaRPr lang="en-US" altLang="en-US" sz="2000">
              <a:solidFill>
                <a:srgbClr val="7F7F7F"/>
              </a:solidFill>
            </a:endParaRPr>
          </a:p>
        </p:txBody>
      </p:sp>
    </p:spTree>
    <p:extLst>
      <p:ext uri="{BB962C8B-B14F-4D97-AF65-F5344CB8AC3E}">
        <p14:creationId xmlns:p14="http://schemas.microsoft.com/office/powerpoint/2010/main" val="206690462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680</TotalTime>
  <Words>6326</Words>
  <Application>Microsoft Office PowerPoint</Application>
  <PresentationFormat>Widescreen</PresentationFormat>
  <Paragraphs>965</Paragraphs>
  <Slides>92</Slides>
  <Notes>2</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92</vt:i4>
      </vt:variant>
    </vt:vector>
  </HeadingPairs>
  <TitlesOfParts>
    <vt:vector size="101" baseType="lpstr">
      <vt:lpstr>Arial</vt:lpstr>
      <vt:lpstr>Calibri</vt:lpstr>
      <vt:lpstr>Calibri Light</vt:lpstr>
      <vt:lpstr>Consolas</vt:lpstr>
      <vt:lpstr>Times</vt:lpstr>
      <vt:lpstr>Times New Roman</vt:lpstr>
      <vt:lpstr>Wingdings</vt:lpstr>
      <vt:lpstr>Office Theme</vt:lpstr>
      <vt:lpstr>Equation</vt:lpstr>
      <vt:lpstr>PowerPoint Presentation</vt:lpstr>
      <vt:lpstr>Lecture 5</vt:lpstr>
      <vt:lpstr>Resource Management</vt:lpstr>
      <vt:lpstr>Need for Resource Management</vt:lpstr>
      <vt:lpstr>Types of Managed Resources</vt:lpstr>
      <vt:lpstr>Compute Nodes</vt:lpstr>
      <vt:lpstr>Processing Cores</vt:lpstr>
      <vt:lpstr>Interconnect</vt:lpstr>
      <vt:lpstr>Permanent Storage</vt:lpstr>
      <vt:lpstr>Accelerators</vt:lpstr>
      <vt:lpstr>Compute Job</vt:lpstr>
      <vt:lpstr>Job Queue</vt:lpstr>
      <vt:lpstr>Job Scheduling</vt:lpstr>
      <vt:lpstr>Common Resource Managers</vt:lpstr>
      <vt:lpstr>PowerPoint Presentation</vt:lpstr>
      <vt:lpstr>Slurm Introduction</vt:lpstr>
      <vt:lpstr>Slurm Features</vt:lpstr>
      <vt:lpstr>Slurm Architecture</vt:lpstr>
      <vt:lpstr>Workload Organization</vt:lpstr>
      <vt:lpstr>Slurm Scheduling</vt:lpstr>
      <vt:lpstr>srun</vt:lpstr>
      <vt:lpstr>salloc</vt:lpstr>
      <vt:lpstr>sbatch</vt:lpstr>
      <vt:lpstr>Example MPI+OpenMP Job Script</vt:lpstr>
      <vt:lpstr>squeue</vt:lpstr>
      <vt:lpstr>scancel</vt:lpstr>
      <vt:lpstr>sacct</vt:lpstr>
      <vt:lpstr>sinfo</vt:lpstr>
      <vt:lpstr>Important Environment Variables</vt:lpstr>
      <vt:lpstr>Slurm Tips and Tricks</vt:lpstr>
      <vt:lpstr>PBS Overview</vt:lpstr>
      <vt:lpstr>PBS Architecture</vt:lpstr>
      <vt:lpstr>qsub</vt:lpstr>
      <vt:lpstr>Specifying Resources in PBS</vt:lpstr>
      <vt:lpstr>New Resource Specification Format</vt:lpstr>
      <vt:lpstr>New Placement Specification</vt:lpstr>
      <vt:lpstr>Examples</vt:lpstr>
      <vt:lpstr>qdel</vt:lpstr>
      <vt:lpstr>qstat (I)</vt:lpstr>
      <vt:lpstr>qstat (II)</vt:lpstr>
      <vt:lpstr>tracejob</vt:lpstr>
      <vt:lpstr>pbsnodes</vt:lpstr>
      <vt:lpstr>Example MPI+OpenMP PBS Job Script</vt:lpstr>
      <vt:lpstr>Important PBS Environment Variables</vt:lpstr>
      <vt:lpstr>PBS Tips and Tricks</vt:lpstr>
      <vt:lpstr>Symmetric Multiprocessor Architecture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Sri Note on Cache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Sri note</vt:lpstr>
      <vt:lpstr>E.g.</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3</dc:title>
  <dc:creator>Brian Srivastava</dc:creator>
  <cp:lastModifiedBy>Brian Srivastava</cp:lastModifiedBy>
  <cp:revision>14</cp:revision>
  <dcterms:created xsi:type="dcterms:W3CDTF">2019-05-20T14:43:20Z</dcterms:created>
  <dcterms:modified xsi:type="dcterms:W3CDTF">2020-07-17T13:27:26Z</dcterms:modified>
</cp:coreProperties>
</file>